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54"/>
  </p:normalViewPr>
  <p:slideViewPr>
    <p:cSldViewPr snapToGrid="0" snapToObjects="1">
      <p:cViewPr varScale="1">
        <p:scale>
          <a:sx n="74" d="100"/>
          <a:sy n="74" d="100"/>
        </p:scale>
        <p:origin x="17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84610-22A4-B445-B4E8-735A14895521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1894-2219-924A-84BE-E1A952964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496F-156C-F94E-9158-97C26E76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A6223-4475-3A4C-98C4-BE85AC388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A0A81-A03F-E84E-9B10-C4DA4808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92965-164E-9E48-807D-DB4909CB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B1580-D778-6F43-84E5-90E504C4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225E-60AC-344B-A859-1E43523D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C564D-4D9C-1243-81F7-EF178A069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DF17B-0B37-494F-B35B-E4B743CE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3A36-71EB-F14D-BC65-BB3FFEEC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C8B00-843F-5D48-85A4-2D0745DC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1CC65-F91B-0248-919D-EFAC12E68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38447-B6C8-154F-97B0-207BDC645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23EB6-711A-7145-85CD-02BA0026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E633C-89CF-F14C-81AD-87984C7A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09E6-7246-1648-A3E2-BF3DD40F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3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7CFE-917F-1B44-A96C-0CF2FE51D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CACF-B411-2D46-B00F-105B2EF7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92D3D-2666-C54F-B9C2-4C51EEAD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F328-C43B-6142-B0B8-2B638694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20246-3624-7B42-8E11-B23A6080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A621-78F6-E742-B369-E4385741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24701-9A6B-7542-98B4-BC7538B3E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626EB-37FB-B846-8F8A-39C77310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3C8B5-76F9-7743-A7A0-E35E7EC5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D37E-E8E2-544B-877F-14309492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0504-23A7-AB4A-A276-9E6FF18D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9579-1813-1149-B61C-2A733A654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A8510-8908-A140-BEB8-132911EDF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ADF1C-A980-4547-973A-300CE52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E6E3D-5162-6843-AF77-1F44743B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84EEB-F2C3-5747-8462-18D571E6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5583-08B2-E843-9A76-7DB30763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0A756-B4AB-0443-BFC6-C9F9E219D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4743D-99B3-6A46-934C-E774DD5C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ED1E3-3435-E641-8722-42F907BEB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EBDD8-F748-CA43-BA18-6BE1CC373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2DF631-A76C-F147-A723-576B01C7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AA0F1-5CAC-4E4F-96E8-159BFA12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FC5E2-D5FA-D344-A860-EFFE5606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3000-3DBB-2B40-B8DD-EEE4C3EF7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4C862-0502-8747-806C-7D46CBFA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A1143-BE10-9C4C-BA60-5AADD6E6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89A6B-B0E7-2E48-8F06-EFC014E8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5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F8A65-AC65-C74F-A932-7C02E50F2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20B14-F97D-BE4F-9670-8A583C8C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7D029-7439-5842-AB70-B1AE9D53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7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6B10-F0B9-DD49-B49B-9A18F41B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5019D-ACE6-0044-A945-25E94F37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0A2B8-BEBE-8C4E-A199-773F31468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4FA80-A52B-2447-AAA5-7917CE4B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9CD9E-0EAD-1C4B-9337-34BD98EB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EEF1D-D5FD-AF41-B1AB-B79489A3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E1E8-BEC8-DD4C-9DF7-A0DA5298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3860-698B-A149-A333-D575B76E7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F5E7-594B-FC44-84CC-6BA8C53B5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08941-F09F-DE48-B620-645D1A86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89D0B-88C6-E24B-A951-583B04E3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2EDA1-219E-7E44-B425-54506F35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592A0-447D-E749-8C46-E9386290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786D7-A2D2-B74F-9D8C-1BB4005E7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C2083-BFF3-BE41-A482-E212996B8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6D8C-9A6C-BF4F-BEB1-5CF317932D70}" type="datetimeFigureOut">
              <a:rPr lang="en-US" smtClean="0"/>
              <a:t>11/3/21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33DA7-2614-1B41-A4FE-2D5A50DDB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5DC92-1284-5646-9789-251E666DB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84BA-245D-8546-9704-E6DE1004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4D35C-AA12-6741-A941-34E77B10C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07" y="201800"/>
            <a:ext cx="7667445" cy="5660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FRNCH 3116: Aventures </a:t>
            </a:r>
            <a:r>
              <a:rPr lang="fr-FR" b="1"/>
              <a:t>et Découvertes</a:t>
            </a:r>
            <a:r>
              <a:rPr lang="fr-FR" b="1" dirty="0"/>
              <a:t>: Voyages à travers le monde francophone</a:t>
            </a:r>
            <a:endParaRPr lang="fr-FR" dirty="0"/>
          </a:p>
          <a:p>
            <a:r>
              <a:rPr lang="fr-FR" dirty="0"/>
              <a:t>Différents types de héros des deux côtés de l’Atlantique</a:t>
            </a:r>
          </a:p>
          <a:p>
            <a:r>
              <a:rPr lang="fr-FR" dirty="0"/>
              <a:t>Les découvertes liées aux voyages</a:t>
            </a:r>
          </a:p>
          <a:p>
            <a:r>
              <a:rPr lang="fr-FR" dirty="0"/>
              <a:t>Et vous, comment voyagez-vous? </a:t>
            </a:r>
          </a:p>
          <a:p>
            <a:pPr marL="0" indent="0">
              <a:buNone/>
            </a:pPr>
            <a:r>
              <a:rPr lang="fr-FR" dirty="0"/>
              <a:t>-&gt;Créer un blog de voyages pour des Français/Francophones qui viennent en vacances en Utah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EF215-7D41-134A-B052-35F914442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45" y="-1"/>
            <a:ext cx="1694629" cy="3300067"/>
          </a:xfrm>
          <a:prstGeom prst="rect">
            <a:avLst/>
          </a:prstGeom>
        </p:spPr>
      </p:pic>
      <p:pic>
        <p:nvPicPr>
          <p:cNvPr id="9" name="Picture 8" descr="A picture containing table, holding, clock, person&#10;&#10;Description automatically generated">
            <a:extLst>
              <a:ext uri="{FF2B5EF4-FFF2-40B4-BE49-F238E27FC236}">
                <a16:creationId xmlns:a16="http://schemas.microsoft.com/office/drawing/2014/main" id="{2BC63081-D971-6548-925B-AE260337D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508" y="3302000"/>
            <a:ext cx="3022600" cy="3556000"/>
          </a:xfrm>
          <a:prstGeom prst="rect">
            <a:avLst/>
          </a:prstGeom>
        </p:spPr>
      </p:pic>
      <p:pic>
        <p:nvPicPr>
          <p:cNvPr id="11" name="Picture 10" descr="A picture containing person, person, riding, people&#10;&#10;Description automatically generated">
            <a:extLst>
              <a:ext uri="{FF2B5EF4-FFF2-40B4-BE49-F238E27FC236}">
                <a16:creationId xmlns:a16="http://schemas.microsoft.com/office/drawing/2014/main" id="{08BE14ED-4667-5743-A698-A99804239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069" y="4222654"/>
            <a:ext cx="3575305" cy="2331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FC903-AA1C-8740-9AB0-449B7F9F4A9B}"/>
              </a:ext>
            </a:extLst>
          </p:cNvPr>
          <p:cNvSpPr txBox="1"/>
          <p:nvPr/>
        </p:nvSpPr>
        <p:spPr>
          <a:xfrm>
            <a:off x="843831" y="5908043"/>
            <a:ext cx="208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Anne.lair@utah.edu</a:t>
            </a:r>
            <a:endParaRPr lang="fr-FR" dirty="0"/>
          </a:p>
          <a:p>
            <a:endParaRPr lang="en-US" dirty="0"/>
          </a:p>
        </p:txBody>
      </p:sp>
      <p:pic>
        <p:nvPicPr>
          <p:cNvPr id="7" name="Audio Recording Nov 3, 2021 at 10:05:31 AM" descr="Audio Recording Nov 3, 2021 at 10:05:31 AM">
            <a:hlinkClick r:id="" action="ppaction://media"/>
            <a:extLst>
              <a:ext uri="{FF2B5EF4-FFF2-40B4-BE49-F238E27FC236}">
                <a16:creationId xmlns:a16="http://schemas.microsoft.com/office/drawing/2014/main" id="{CC3E4DCB-CBF5-524D-BE5D-DD70EC75C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753" y="61934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96"/>
    </mc:Choice>
    <mc:Fallback xmlns="">
      <p:transition spd="slow" advTm="69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4993</TotalTime>
  <Words>57</Words>
  <Application>Microsoft Macintosh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programme Bridge</dc:title>
  <dc:creator>Anne Lair</dc:creator>
  <cp:lastModifiedBy>Anne Lair</cp:lastModifiedBy>
  <cp:revision>42</cp:revision>
  <dcterms:created xsi:type="dcterms:W3CDTF">2020-11-05T18:46:11Z</dcterms:created>
  <dcterms:modified xsi:type="dcterms:W3CDTF">2021-11-03T16:14:44Z</dcterms:modified>
</cp:coreProperties>
</file>