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 id="281" r:id="rId3"/>
    <p:sldId id="282" r:id="rId4"/>
    <p:sldId id="283" r:id="rId5"/>
    <p:sldId id="257" r:id="rId6"/>
    <p:sldId id="258" r:id="rId7"/>
    <p:sldId id="302" r:id="rId8"/>
    <p:sldId id="259" r:id="rId9"/>
    <p:sldId id="260" r:id="rId10"/>
    <p:sldId id="262" r:id="rId11"/>
    <p:sldId id="288" r:id="rId12"/>
    <p:sldId id="264" r:id="rId13"/>
    <p:sldId id="265" r:id="rId14"/>
    <p:sldId id="311" r:id="rId15"/>
    <p:sldId id="312" r:id="rId16"/>
    <p:sldId id="304" r:id="rId17"/>
    <p:sldId id="267" r:id="rId18"/>
    <p:sldId id="318" r:id="rId19"/>
    <p:sldId id="319" r:id="rId20"/>
    <p:sldId id="271" r:id="rId21"/>
    <p:sldId id="284" r:id="rId22"/>
    <p:sldId id="273" r:id="rId23"/>
    <p:sldId id="274" r:id="rId24"/>
    <p:sldId id="275" r:id="rId25"/>
    <p:sldId id="276" r:id="rId26"/>
    <p:sldId id="278" r:id="rId27"/>
    <p:sldId id="290" r:id="rId28"/>
    <p:sldId id="291" r:id="rId29"/>
    <p:sldId id="305" r:id="rId30"/>
    <p:sldId id="279" r:id="rId31"/>
    <p:sldId id="320" r:id="rId32"/>
    <p:sldId id="292" r:id="rId33"/>
    <p:sldId id="293" r:id="rId34"/>
    <p:sldId id="289" r:id="rId35"/>
    <p:sldId id="294" r:id="rId36"/>
    <p:sldId id="306" r:id="rId37"/>
    <p:sldId id="315" r:id="rId38"/>
    <p:sldId id="316" r:id="rId39"/>
    <p:sldId id="307" r:id="rId40"/>
    <p:sldId id="313" r:id="rId41"/>
    <p:sldId id="295" r:id="rId42"/>
    <p:sldId id="268" r:id="rId43"/>
    <p:sldId id="297" r:id="rId44"/>
    <p:sldId id="298" r:id="rId45"/>
    <p:sldId id="299" r:id="rId46"/>
    <p:sldId id="300" r:id="rId47"/>
    <p:sldId id="301" r:id="rId48"/>
    <p:sldId id="314"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136F95-7981-7542-8235-8AB17270A73D}" type="doc">
      <dgm:prSet loTypeId="urn:microsoft.com/office/officeart/2005/8/layout/venn1" loCatId="" qsTypeId="urn:microsoft.com/office/officeart/2005/8/quickstyle/simple5" qsCatId="simple" csTypeId="urn:microsoft.com/office/officeart/2005/8/colors/colorful2" csCatId="colorful" phldr="1"/>
      <dgm:spPr/>
    </dgm:pt>
    <dgm:pt modelId="{64C209DC-EE25-BF4A-9C21-35CCEC87E968}">
      <dgm:prSet phldrT="[Text]"/>
      <dgm:spPr/>
      <dgm:t>
        <a:bodyPr/>
        <a:lstStyle/>
        <a:p>
          <a:r>
            <a:rPr lang="en-US" dirty="0" smtClean="0"/>
            <a:t>Heritage speakers</a:t>
          </a:r>
          <a:endParaRPr lang="en-US" dirty="0"/>
        </a:p>
      </dgm:t>
    </dgm:pt>
    <dgm:pt modelId="{460D3135-8EA5-1B43-A09A-6674DBC264DE}" type="parTrans" cxnId="{2B0BC68A-9EC2-2E4C-B773-E3556673F702}">
      <dgm:prSet/>
      <dgm:spPr/>
      <dgm:t>
        <a:bodyPr/>
        <a:lstStyle/>
        <a:p>
          <a:endParaRPr lang="en-US"/>
        </a:p>
      </dgm:t>
    </dgm:pt>
    <dgm:pt modelId="{B79A836A-81F8-5648-B604-6A9F5A61A32A}" type="sibTrans" cxnId="{2B0BC68A-9EC2-2E4C-B773-E3556673F702}">
      <dgm:prSet/>
      <dgm:spPr/>
      <dgm:t>
        <a:bodyPr/>
        <a:lstStyle/>
        <a:p>
          <a:endParaRPr lang="en-US"/>
        </a:p>
      </dgm:t>
    </dgm:pt>
    <dgm:pt modelId="{4983034A-32F0-CB44-A00C-64B5DCB13338}">
      <dgm:prSet phldrT="[Text]"/>
      <dgm:spPr/>
      <dgm:t>
        <a:bodyPr/>
        <a:lstStyle/>
        <a:p>
          <a:r>
            <a:rPr lang="en-US" dirty="0" smtClean="0"/>
            <a:t>L2 learners</a:t>
          </a:r>
          <a:endParaRPr lang="en-US" dirty="0"/>
        </a:p>
      </dgm:t>
    </dgm:pt>
    <dgm:pt modelId="{7D942DFD-75B3-7547-A209-B3DBC14FAC46}" type="parTrans" cxnId="{B6B68899-AF60-FC46-BF67-5661B0076B0D}">
      <dgm:prSet/>
      <dgm:spPr/>
      <dgm:t>
        <a:bodyPr/>
        <a:lstStyle/>
        <a:p>
          <a:endParaRPr lang="en-US"/>
        </a:p>
      </dgm:t>
    </dgm:pt>
    <dgm:pt modelId="{E8D36A53-B663-744F-9758-147F0CE9B309}" type="sibTrans" cxnId="{B6B68899-AF60-FC46-BF67-5661B0076B0D}">
      <dgm:prSet/>
      <dgm:spPr/>
      <dgm:t>
        <a:bodyPr/>
        <a:lstStyle/>
        <a:p>
          <a:endParaRPr lang="en-US"/>
        </a:p>
      </dgm:t>
    </dgm:pt>
    <dgm:pt modelId="{3CF3CDCA-44B3-FB4C-916D-CC26C1608219}">
      <dgm:prSet phldrT="[Text]"/>
      <dgm:spPr/>
      <dgm:t>
        <a:bodyPr/>
        <a:lstStyle/>
        <a:p>
          <a:r>
            <a:rPr lang="en-US" dirty="0" smtClean="0"/>
            <a:t>Native speakers</a:t>
          </a:r>
          <a:endParaRPr lang="en-US" dirty="0"/>
        </a:p>
      </dgm:t>
    </dgm:pt>
    <dgm:pt modelId="{3F403B9F-A92B-594F-9E49-42076BDB3EB8}" type="parTrans" cxnId="{2588BF54-43AF-994B-9876-3A12F57FC671}">
      <dgm:prSet/>
      <dgm:spPr/>
      <dgm:t>
        <a:bodyPr/>
        <a:lstStyle/>
        <a:p>
          <a:endParaRPr lang="en-US"/>
        </a:p>
      </dgm:t>
    </dgm:pt>
    <dgm:pt modelId="{5E534592-0D98-EE46-86AB-2DCC077D2588}" type="sibTrans" cxnId="{2588BF54-43AF-994B-9876-3A12F57FC671}">
      <dgm:prSet/>
      <dgm:spPr/>
      <dgm:t>
        <a:bodyPr/>
        <a:lstStyle/>
        <a:p>
          <a:endParaRPr lang="en-US"/>
        </a:p>
      </dgm:t>
    </dgm:pt>
    <dgm:pt modelId="{14F3B2C4-29FE-5A48-9E91-07CA9D6DD0A5}" type="pres">
      <dgm:prSet presAssocID="{D7136F95-7981-7542-8235-8AB17270A73D}" presName="compositeShape" presStyleCnt="0">
        <dgm:presLayoutVars>
          <dgm:chMax val="7"/>
          <dgm:dir/>
          <dgm:resizeHandles val="exact"/>
        </dgm:presLayoutVars>
      </dgm:prSet>
      <dgm:spPr/>
    </dgm:pt>
    <dgm:pt modelId="{D4E9B803-438E-C944-B3A8-F0AF74BDE87A}" type="pres">
      <dgm:prSet presAssocID="{64C209DC-EE25-BF4A-9C21-35CCEC87E968}" presName="circ1" presStyleLbl="vennNode1" presStyleIdx="0" presStyleCnt="3" custScaleX="129375" custScaleY="128987" custLinFactNeighborX="5269" custLinFactNeighborY="40182"/>
      <dgm:spPr/>
      <dgm:t>
        <a:bodyPr/>
        <a:lstStyle/>
        <a:p>
          <a:endParaRPr lang="en-US"/>
        </a:p>
      </dgm:t>
    </dgm:pt>
    <dgm:pt modelId="{864B599B-D19E-F544-A79D-875F642FE0A8}" type="pres">
      <dgm:prSet presAssocID="{64C209DC-EE25-BF4A-9C21-35CCEC87E968}" presName="circ1Tx" presStyleLbl="revTx" presStyleIdx="0" presStyleCnt="0">
        <dgm:presLayoutVars>
          <dgm:chMax val="0"/>
          <dgm:chPref val="0"/>
          <dgm:bulletEnabled val="1"/>
        </dgm:presLayoutVars>
      </dgm:prSet>
      <dgm:spPr/>
      <dgm:t>
        <a:bodyPr/>
        <a:lstStyle/>
        <a:p>
          <a:endParaRPr lang="en-US"/>
        </a:p>
      </dgm:t>
    </dgm:pt>
    <dgm:pt modelId="{9D9DEC0B-3C4D-1B4E-86A0-AF64E1AD8BA9}" type="pres">
      <dgm:prSet presAssocID="{4983034A-32F0-CB44-A00C-64B5DCB13338}" presName="circ2" presStyleLbl="vennNode1" presStyleIdx="1" presStyleCnt="3" custScaleX="133065" custScaleY="127409" custLinFactNeighborX="45446" custLinFactNeighborY="-20421"/>
      <dgm:spPr/>
      <dgm:t>
        <a:bodyPr/>
        <a:lstStyle/>
        <a:p>
          <a:endParaRPr lang="en-US"/>
        </a:p>
      </dgm:t>
    </dgm:pt>
    <dgm:pt modelId="{2DF0B8D3-9DC0-1B45-B6F8-FBF23A801FB4}" type="pres">
      <dgm:prSet presAssocID="{4983034A-32F0-CB44-A00C-64B5DCB13338}" presName="circ2Tx" presStyleLbl="revTx" presStyleIdx="0" presStyleCnt="0">
        <dgm:presLayoutVars>
          <dgm:chMax val="0"/>
          <dgm:chPref val="0"/>
          <dgm:bulletEnabled val="1"/>
        </dgm:presLayoutVars>
      </dgm:prSet>
      <dgm:spPr/>
      <dgm:t>
        <a:bodyPr/>
        <a:lstStyle/>
        <a:p>
          <a:endParaRPr lang="en-US"/>
        </a:p>
      </dgm:t>
    </dgm:pt>
    <dgm:pt modelId="{144514C0-F2EB-3144-A5C7-D123F61B8BFC}" type="pres">
      <dgm:prSet presAssocID="{3CF3CDCA-44B3-FB4C-916D-CC26C1608219}" presName="circ3" presStyleLbl="vennNode1" presStyleIdx="2" presStyleCnt="3" custScaleX="136924" custScaleY="129265" custLinFactNeighborX="-38067" custLinFactNeighborY="-19140"/>
      <dgm:spPr/>
      <dgm:t>
        <a:bodyPr/>
        <a:lstStyle/>
        <a:p>
          <a:endParaRPr lang="en-US"/>
        </a:p>
      </dgm:t>
    </dgm:pt>
    <dgm:pt modelId="{D1ADE490-F1DF-084A-8433-0FE6B43A4DC3}" type="pres">
      <dgm:prSet presAssocID="{3CF3CDCA-44B3-FB4C-916D-CC26C1608219}" presName="circ3Tx" presStyleLbl="revTx" presStyleIdx="0" presStyleCnt="0">
        <dgm:presLayoutVars>
          <dgm:chMax val="0"/>
          <dgm:chPref val="0"/>
          <dgm:bulletEnabled val="1"/>
        </dgm:presLayoutVars>
      </dgm:prSet>
      <dgm:spPr/>
      <dgm:t>
        <a:bodyPr/>
        <a:lstStyle/>
        <a:p>
          <a:endParaRPr lang="en-US"/>
        </a:p>
      </dgm:t>
    </dgm:pt>
  </dgm:ptLst>
  <dgm:cxnLst>
    <dgm:cxn modelId="{B8F73328-EEB2-E546-BDDE-B9F4D81BFA1C}" type="presOf" srcId="{3CF3CDCA-44B3-FB4C-916D-CC26C1608219}" destId="{D1ADE490-F1DF-084A-8433-0FE6B43A4DC3}" srcOrd="1" destOrd="0" presId="urn:microsoft.com/office/officeart/2005/8/layout/venn1"/>
    <dgm:cxn modelId="{2588BF54-43AF-994B-9876-3A12F57FC671}" srcId="{D7136F95-7981-7542-8235-8AB17270A73D}" destId="{3CF3CDCA-44B3-FB4C-916D-CC26C1608219}" srcOrd="2" destOrd="0" parTransId="{3F403B9F-A92B-594F-9E49-42076BDB3EB8}" sibTransId="{5E534592-0D98-EE46-86AB-2DCC077D2588}"/>
    <dgm:cxn modelId="{B6B68899-AF60-FC46-BF67-5661B0076B0D}" srcId="{D7136F95-7981-7542-8235-8AB17270A73D}" destId="{4983034A-32F0-CB44-A00C-64B5DCB13338}" srcOrd="1" destOrd="0" parTransId="{7D942DFD-75B3-7547-A209-B3DBC14FAC46}" sibTransId="{E8D36A53-B663-744F-9758-147F0CE9B309}"/>
    <dgm:cxn modelId="{04DA917B-8892-7B4B-B5E4-90447CFC6EF5}" type="presOf" srcId="{3CF3CDCA-44B3-FB4C-916D-CC26C1608219}" destId="{144514C0-F2EB-3144-A5C7-D123F61B8BFC}" srcOrd="0" destOrd="0" presId="urn:microsoft.com/office/officeart/2005/8/layout/venn1"/>
    <dgm:cxn modelId="{944435A5-9B8D-5948-9385-E61A252F1007}" type="presOf" srcId="{4983034A-32F0-CB44-A00C-64B5DCB13338}" destId="{9D9DEC0B-3C4D-1B4E-86A0-AF64E1AD8BA9}" srcOrd="0" destOrd="0" presId="urn:microsoft.com/office/officeart/2005/8/layout/venn1"/>
    <dgm:cxn modelId="{742C088A-9E8D-5340-94EA-2942770740B8}" type="presOf" srcId="{64C209DC-EE25-BF4A-9C21-35CCEC87E968}" destId="{D4E9B803-438E-C944-B3A8-F0AF74BDE87A}" srcOrd="0" destOrd="0" presId="urn:microsoft.com/office/officeart/2005/8/layout/venn1"/>
    <dgm:cxn modelId="{52741D46-F25F-214F-AF86-06385CD737ED}" type="presOf" srcId="{64C209DC-EE25-BF4A-9C21-35CCEC87E968}" destId="{864B599B-D19E-F544-A79D-875F642FE0A8}" srcOrd="1" destOrd="0" presId="urn:microsoft.com/office/officeart/2005/8/layout/venn1"/>
    <dgm:cxn modelId="{060E092B-3C2B-EA43-AECF-5E4115A9F1AB}" type="presOf" srcId="{4983034A-32F0-CB44-A00C-64B5DCB13338}" destId="{2DF0B8D3-9DC0-1B45-B6F8-FBF23A801FB4}" srcOrd="1" destOrd="0" presId="urn:microsoft.com/office/officeart/2005/8/layout/venn1"/>
    <dgm:cxn modelId="{2B0BC68A-9EC2-2E4C-B773-E3556673F702}" srcId="{D7136F95-7981-7542-8235-8AB17270A73D}" destId="{64C209DC-EE25-BF4A-9C21-35CCEC87E968}" srcOrd="0" destOrd="0" parTransId="{460D3135-8EA5-1B43-A09A-6674DBC264DE}" sibTransId="{B79A836A-81F8-5648-B604-6A9F5A61A32A}"/>
    <dgm:cxn modelId="{9E3D75B9-C7B1-CD4D-AB5D-584F3869EDA3}" type="presOf" srcId="{D7136F95-7981-7542-8235-8AB17270A73D}" destId="{14F3B2C4-29FE-5A48-9E91-07CA9D6DD0A5}" srcOrd="0" destOrd="0" presId="urn:microsoft.com/office/officeart/2005/8/layout/venn1"/>
    <dgm:cxn modelId="{94F5CBB7-AF70-5849-832D-EB1B359C46D1}" type="presParOf" srcId="{14F3B2C4-29FE-5A48-9E91-07CA9D6DD0A5}" destId="{D4E9B803-438E-C944-B3A8-F0AF74BDE87A}" srcOrd="0" destOrd="0" presId="urn:microsoft.com/office/officeart/2005/8/layout/venn1"/>
    <dgm:cxn modelId="{D24F8BF9-D249-664C-8FC2-F1946B03B1FA}" type="presParOf" srcId="{14F3B2C4-29FE-5A48-9E91-07CA9D6DD0A5}" destId="{864B599B-D19E-F544-A79D-875F642FE0A8}" srcOrd="1" destOrd="0" presId="urn:microsoft.com/office/officeart/2005/8/layout/venn1"/>
    <dgm:cxn modelId="{29FEC5AE-3F9B-384F-8108-15105DBF7068}" type="presParOf" srcId="{14F3B2C4-29FE-5A48-9E91-07CA9D6DD0A5}" destId="{9D9DEC0B-3C4D-1B4E-86A0-AF64E1AD8BA9}" srcOrd="2" destOrd="0" presId="urn:microsoft.com/office/officeart/2005/8/layout/venn1"/>
    <dgm:cxn modelId="{BA7D79E3-0D9C-1740-BE75-F95D813E6B22}" type="presParOf" srcId="{14F3B2C4-29FE-5A48-9E91-07CA9D6DD0A5}" destId="{2DF0B8D3-9DC0-1B45-B6F8-FBF23A801FB4}" srcOrd="3" destOrd="0" presId="urn:microsoft.com/office/officeart/2005/8/layout/venn1"/>
    <dgm:cxn modelId="{B9F203B0-ED16-F74A-89E1-66255858D99C}" type="presParOf" srcId="{14F3B2C4-29FE-5A48-9E91-07CA9D6DD0A5}" destId="{144514C0-F2EB-3144-A5C7-D123F61B8BFC}" srcOrd="4" destOrd="0" presId="urn:microsoft.com/office/officeart/2005/8/layout/venn1"/>
    <dgm:cxn modelId="{D733018C-0B8F-0341-B240-8A12CE302F3A}" type="presParOf" srcId="{14F3B2C4-29FE-5A48-9E91-07CA9D6DD0A5}" destId="{D1ADE490-F1DF-084A-8433-0FE6B43A4DC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3326CE-C4A4-E849-8FDB-4FDF41C5A059}" type="doc">
      <dgm:prSet loTypeId="urn:microsoft.com/office/officeart/2005/8/layout/hProcess3" loCatId="" qsTypeId="urn:microsoft.com/office/officeart/2005/8/quickstyle/simple4" qsCatId="simple" csTypeId="urn:microsoft.com/office/officeart/2005/8/colors/accent1_2" csCatId="accent1" phldr="1"/>
      <dgm:spPr/>
    </dgm:pt>
    <dgm:pt modelId="{DDADEFB2-96FB-2F46-AFBF-8E5FBB289BC4}">
      <dgm:prSet phldrT="[Text]"/>
      <dgm:spPr/>
      <dgm:t>
        <a:bodyPr/>
        <a:lstStyle/>
        <a:p>
          <a:r>
            <a:rPr lang="en-US" dirty="0" smtClean="0"/>
            <a:t>From</a:t>
          </a:r>
          <a:endParaRPr lang="en-US" dirty="0"/>
        </a:p>
      </dgm:t>
    </dgm:pt>
    <dgm:pt modelId="{D113BDB0-9FF8-EC4A-A1CD-89190CFAFD3E}" type="parTrans" cxnId="{5F5F7B79-5A40-734D-B02A-1D064DA2B1A2}">
      <dgm:prSet/>
      <dgm:spPr/>
      <dgm:t>
        <a:bodyPr/>
        <a:lstStyle/>
        <a:p>
          <a:endParaRPr lang="en-US"/>
        </a:p>
      </dgm:t>
    </dgm:pt>
    <dgm:pt modelId="{965797B5-B824-644F-A39E-1A7D3831C15C}" type="sibTrans" cxnId="{5F5F7B79-5A40-734D-B02A-1D064DA2B1A2}">
      <dgm:prSet/>
      <dgm:spPr/>
      <dgm:t>
        <a:bodyPr/>
        <a:lstStyle/>
        <a:p>
          <a:endParaRPr lang="en-US"/>
        </a:p>
      </dgm:t>
    </dgm:pt>
    <dgm:pt modelId="{89A061DA-473C-A641-99B3-B08EFCB83566}">
      <dgm:prSet phldrT="[Text]"/>
      <dgm:spPr/>
      <dgm:t>
        <a:bodyPr/>
        <a:lstStyle/>
        <a:p>
          <a:r>
            <a:rPr lang="en-US" dirty="0" smtClean="0"/>
            <a:t>To</a:t>
          </a:r>
          <a:endParaRPr lang="en-US" dirty="0"/>
        </a:p>
      </dgm:t>
    </dgm:pt>
    <dgm:pt modelId="{1BB98EFE-DAEE-AC49-9887-18E4C4122A91}" type="parTrans" cxnId="{A60490EC-A63A-0D41-A264-E16BBA1D904C}">
      <dgm:prSet/>
      <dgm:spPr/>
      <dgm:t>
        <a:bodyPr/>
        <a:lstStyle/>
        <a:p>
          <a:endParaRPr lang="en-US"/>
        </a:p>
      </dgm:t>
    </dgm:pt>
    <dgm:pt modelId="{6120476C-A7A5-214E-9AF1-B3A6FD77AF2E}" type="sibTrans" cxnId="{A60490EC-A63A-0D41-A264-E16BBA1D904C}">
      <dgm:prSet/>
      <dgm:spPr/>
      <dgm:t>
        <a:bodyPr/>
        <a:lstStyle/>
        <a:p>
          <a:endParaRPr lang="en-US"/>
        </a:p>
      </dgm:t>
    </dgm:pt>
    <dgm:pt modelId="{40E70A5E-8A75-3948-927E-E3E640C24F04}" type="pres">
      <dgm:prSet presAssocID="{7A3326CE-C4A4-E849-8FDB-4FDF41C5A059}" presName="Name0" presStyleCnt="0">
        <dgm:presLayoutVars>
          <dgm:dir/>
          <dgm:animLvl val="lvl"/>
          <dgm:resizeHandles val="exact"/>
        </dgm:presLayoutVars>
      </dgm:prSet>
      <dgm:spPr/>
    </dgm:pt>
    <dgm:pt modelId="{DA2CEC63-F849-3742-B801-6347216602F3}" type="pres">
      <dgm:prSet presAssocID="{7A3326CE-C4A4-E849-8FDB-4FDF41C5A059}" presName="dummy" presStyleCnt="0"/>
      <dgm:spPr/>
    </dgm:pt>
    <dgm:pt modelId="{470DB054-64C8-AF4A-9AAF-B3AD6200B0D6}" type="pres">
      <dgm:prSet presAssocID="{7A3326CE-C4A4-E849-8FDB-4FDF41C5A059}" presName="linH" presStyleCnt="0"/>
      <dgm:spPr/>
    </dgm:pt>
    <dgm:pt modelId="{BC08AD4D-A536-5145-9E9F-9CC230BDD4EB}" type="pres">
      <dgm:prSet presAssocID="{7A3326CE-C4A4-E849-8FDB-4FDF41C5A059}" presName="padding1" presStyleCnt="0"/>
      <dgm:spPr/>
    </dgm:pt>
    <dgm:pt modelId="{300026D1-409B-A345-96BE-206CE319B703}" type="pres">
      <dgm:prSet presAssocID="{DDADEFB2-96FB-2F46-AFBF-8E5FBB289BC4}" presName="linV" presStyleCnt="0"/>
      <dgm:spPr/>
    </dgm:pt>
    <dgm:pt modelId="{036A4A76-0205-714A-98F4-684E14826F75}" type="pres">
      <dgm:prSet presAssocID="{DDADEFB2-96FB-2F46-AFBF-8E5FBB289BC4}" presName="spVertical1" presStyleCnt="0"/>
      <dgm:spPr/>
    </dgm:pt>
    <dgm:pt modelId="{E9626226-0280-754D-ABF8-01582E61AE79}" type="pres">
      <dgm:prSet presAssocID="{DDADEFB2-96FB-2F46-AFBF-8E5FBB289BC4}" presName="parTx" presStyleLbl="revTx" presStyleIdx="0" presStyleCnt="2" custScaleX="86669" custScaleY="97986">
        <dgm:presLayoutVars>
          <dgm:chMax val="0"/>
          <dgm:chPref val="0"/>
          <dgm:bulletEnabled val="1"/>
        </dgm:presLayoutVars>
      </dgm:prSet>
      <dgm:spPr/>
    </dgm:pt>
    <dgm:pt modelId="{5039A112-76E3-6F45-8A7D-F49250A008FB}" type="pres">
      <dgm:prSet presAssocID="{DDADEFB2-96FB-2F46-AFBF-8E5FBB289BC4}" presName="spVertical2" presStyleCnt="0"/>
      <dgm:spPr/>
    </dgm:pt>
    <dgm:pt modelId="{522776C7-D600-B644-B169-45ED79AD3BDB}" type="pres">
      <dgm:prSet presAssocID="{DDADEFB2-96FB-2F46-AFBF-8E5FBB289BC4}" presName="spVertical3" presStyleCnt="0"/>
      <dgm:spPr/>
    </dgm:pt>
    <dgm:pt modelId="{8437E34D-2AD9-564A-BEDC-45214DCE49F9}" type="pres">
      <dgm:prSet presAssocID="{965797B5-B824-644F-A39E-1A7D3831C15C}" presName="space" presStyleCnt="0"/>
      <dgm:spPr/>
    </dgm:pt>
    <dgm:pt modelId="{F7EA2B52-DE91-4441-AC70-D17C6A0589AA}" type="pres">
      <dgm:prSet presAssocID="{89A061DA-473C-A641-99B3-B08EFCB83566}" presName="linV" presStyleCnt="0"/>
      <dgm:spPr/>
    </dgm:pt>
    <dgm:pt modelId="{64A93A9B-0130-194A-BDE0-378B2A14630E}" type="pres">
      <dgm:prSet presAssocID="{89A061DA-473C-A641-99B3-B08EFCB83566}" presName="spVertical1" presStyleCnt="0"/>
      <dgm:spPr/>
    </dgm:pt>
    <dgm:pt modelId="{7DDCC506-A64A-724E-B787-05B8DB3C3EAB}" type="pres">
      <dgm:prSet presAssocID="{89A061DA-473C-A641-99B3-B08EFCB83566}" presName="parTx" presStyleLbl="revTx" presStyleIdx="1" presStyleCnt="2">
        <dgm:presLayoutVars>
          <dgm:chMax val="0"/>
          <dgm:chPref val="0"/>
          <dgm:bulletEnabled val="1"/>
        </dgm:presLayoutVars>
      </dgm:prSet>
      <dgm:spPr/>
    </dgm:pt>
    <dgm:pt modelId="{0F3D6968-069F-3349-97D3-0BE3E8765A73}" type="pres">
      <dgm:prSet presAssocID="{89A061DA-473C-A641-99B3-B08EFCB83566}" presName="spVertical2" presStyleCnt="0"/>
      <dgm:spPr/>
    </dgm:pt>
    <dgm:pt modelId="{68F8D851-1EF3-B645-86EC-BF65C33A25C2}" type="pres">
      <dgm:prSet presAssocID="{89A061DA-473C-A641-99B3-B08EFCB83566}" presName="spVertical3" presStyleCnt="0"/>
      <dgm:spPr/>
    </dgm:pt>
    <dgm:pt modelId="{EBFAE6F9-FA40-B140-8F80-C8A2EE64C652}" type="pres">
      <dgm:prSet presAssocID="{7A3326CE-C4A4-E849-8FDB-4FDF41C5A059}" presName="padding2" presStyleCnt="0"/>
      <dgm:spPr/>
    </dgm:pt>
    <dgm:pt modelId="{510171DA-5FBD-6846-97AF-4CCEAE32D208}" type="pres">
      <dgm:prSet presAssocID="{7A3326CE-C4A4-E849-8FDB-4FDF41C5A059}" presName="negArrow" presStyleCnt="0"/>
      <dgm:spPr/>
    </dgm:pt>
    <dgm:pt modelId="{BDC7AB8C-DA3F-2B44-8A62-9D47875FDB6F}" type="pres">
      <dgm:prSet presAssocID="{7A3326CE-C4A4-E849-8FDB-4FDF41C5A059}" presName="backgroundArrow" presStyleLbl="node1" presStyleIdx="0" presStyleCnt="1"/>
      <dgm:spPr/>
    </dgm:pt>
  </dgm:ptLst>
  <dgm:cxnLst>
    <dgm:cxn modelId="{5F5F7B79-5A40-734D-B02A-1D064DA2B1A2}" srcId="{7A3326CE-C4A4-E849-8FDB-4FDF41C5A059}" destId="{DDADEFB2-96FB-2F46-AFBF-8E5FBB289BC4}" srcOrd="0" destOrd="0" parTransId="{D113BDB0-9FF8-EC4A-A1CD-89190CFAFD3E}" sibTransId="{965797B5-B824-644F-A39E-1A7D3831C15C}"/>
    <dgm:cxn modelId="{A60490EC-A63A-0D41-A264-E16BBA1D904C}" srcId="{7A3326CE-C4A4-E849-8FDB-4FDF41C5A059}" destId="{89A061DA-473C-A641-99B3-B08EFCB83566}" srcOrd="1" destOrd="0" parTransId="{1BB98EFE-DAEE-AC49-9887-18E4C4122A91}" sibTransId="{6120476C-A7A5-214E-9AF1-B3A6FD77AF2E}"/>
    <dgm:cxn modelId="{9615416A-088C-004E-A637-893551B17223}" type="presOf" srcId="{89A061DA-473C-A641-99B3-B08EFCB83566}" destId="{7DDCC506-A64A-724E-B787-05B8DB3C3EAB}" srcOrd="0" destOrd="0" presId="urn:microsoft.com/office/officeart/2005/8/layout/hProcess3"/>
    <dgm:cxn modelId="{BB0B2F3F-2805-4A41-9785-44086C2D35E0}" type="presOf" srcId="{7A3326CE-C4A4-E849-8FDB-4FDF41C5A059}" destId="{40E70A5E-8A75-3948-927E-E3E640C24F04}" srcOrd="0" destOrd="0" presId="urn:microsoft.com/office/officeart/2005/8/layout/hProcess3"/>
    <dgm:cxn modelId="{5BA12890-B09B-1047-AEFE-E75955FFE1BE}" type="presOf" srcId="{DDADEFB2-96FB-2F46-AFBF-8E5FBB289BC4}" destId="{E9626226-0280-754D-ABF8-01582E61AE79}" srcOrd="0" destOrd="0" presId="urn:microsoft.com/office/officeart/2005/8/layout/hProcess3"/>
    <dgm:cxn modelId="{4C185DDB-E013-134A-A502-1D809DB396F0}" type="presParOf" srcId="{40E70A5E-8A75-3948-927E-E3E640C24F04}" destId="{DA2CEC63-F849-3742-B801-6347216602F3}" srcOrd="0" destOrd="0" presId="urn:microsoft.com/office/officeart/2005/8/layout/hProcess3"/>
    <dgm:cxn modelId="{51F6EAD4-5D82-0A4D-81DE-19C8C46D4FF8}" type="presParOf" srcId="{40E70A5E-8A75-3948-927E-E3E640C24F04}" destId="{470DB054-64C8-AF4A-9AAF-B3AD6200B0D6}" srcOrd="1" destOrd="0" presId="urn:microsoft.com/office/officeart/2005/8/layout/hProcess3"/>
    <dgm:cxn modelId="{E703B1FA-A174-D246-BE4A-328ECDE91F30}" type="presParOf" srcId="{470DB054-64C8-AF4A-9AAF-B3AD6200B0D6}" destId="{BC08AD4D-A536-5145-9E9F-9CC230BDD4EB}" srcOrd="0" destOrd="0" presId="urn:microsoft.com/office/officeart/2005/8/layout/hProcess3"/>
    <dgm:cxn modelId="{679D7C35-7B08-E54F-8C97-2C7501DCEE2B}" type="presParOf" srcId="{470DB054-64C8-AF4A-9AAF-B3AD6200B0D6}" destId="{300026D1-409B-A345-96BE-206CE319B703}" srcOrd="1" destOrd="0" presId="urn:microsoft.com/office/officeart/2005/8/layout/hProcess3"/>
    <dgm:cxn modelId="{0B3F960E-1B65-9D4B-894A-76FA6291A5B5}" type="presParOf" srcId="{300026D1-409B-A345-96BE-206CE319B703}" destId="{036A4A76-0205-714A-98F4-684E14826F75}" srcOrd="0" destOrd="0" presId="urn:microsoft.com/office/officeart/2005/8/layout/hProcess3"/>
    <dgm:cxn modelId="{6A6BD969-632B-E845-93E3-92D53E55F5A5}" type="presParOf" srcId="{300026D1-409B-A345-96BE-206CE319B703}" destId="{E9626226-0280-754D-ABF8-01582E61AE79}" srcOrd="1" destOrd="0" presId="urn:microsoft.com/office/officeart/2005/8/layout/hProcess3"/>
    <dgm:cxn modelId="{CBF31FA5-CA19-F44A-A23B-19B1FF401E43}" type="presParOf" srcId="{300026D1-409B-A345-96BE-206CE319B703}" destId="{5039A112-76E3-6F45-8A7D-F49250A008FB}" srcOrd="2" destOrd="0" presId="urn:microsoft.com/office/officeart/2005/8/layout/hProcess3"/>
    <dgm:cxn modelId="{E10B154E-9CE7-FD4D-B059-7AD809A2D55D}" type="presParOf" srcId="{300026D1-409B-A345-96BE-206CE319B703}" destId="{522776C7-D600-B644-B169-45ED79AD3BDB}" srcOrd="3" destOrd="0" presId="urn:microsoft.com/office/officeart/2005/8/layout/hProcess3"/>
    <dgm:cxn modelId="{9C850061-C82E-C344-B994-2E16C3D87086}" type="presParOf" srcId="{470DB054-64C8-AF4A-9AAF-B3AD6200B0D6}" destId="{8437E34D-2AD9-564A-BEDC-45214DCE49F9}" srcOrd="2" destOrd="0" presId="urn:microsoft.com/office/officeart/2005/8/layout/hProcess3"/>
    <dgm:cxn modelId="{AC51A2E6-9553-F746-87A5-51D0184568C9}" type="presParOf" srcId="{470DB054-64C8-AF4A-9AAF-B3AD6200B0D6}" destId="{F7EA2B52-DE91-4441-AC70-D17C6A0589AA}" srcOrd="3" destOrd="0" presId="urn:microsoft.com/office/officeart/2005/8/layout/hProcess3"/>
    <dgm:cxn modelId="{00B9FA2B-7C9D-344B-95A5-AFFF015AC212}" type="presParOf" srcId="{F7EA2B52-DE91-4441-AC70-D17C6A0589AA}" destId="{64A93A9B-0130-194A-BDE0-378B2A14630E}" srcOrd="0" destOrd="0" presId="urn:microsoft.com/office/officeart/2005/8/layout/hProcess3"/>
    <dgm:cxn modelId="{47349861-4E75-974F-88AD-3E4125391B04}" type="presParOf" srcId="{F7EA2B52-DE91-4441-AC70-D17C6A0589AA}" destId="{7DDCC506-A64A-724E-B787-05B8DB3C3EAB}" srcOrd="1" destOrd="0" presId="urn:microsoft.com/office/officeart/2005/8/layout/hProcess3"/>
    <dgm:cxn modelId="{7E665B7E-0E94-C847-AB39-257FA6F67F83}" type="presParOf" srcId="{F7EA2B52-DE91-4441-AC70-D17C6A0589AA}" destId="{0F3D6968-069F-3349-97D3-0BE3E8765A73}" srcOrd="2" destOrd="0" presId="urn:microsoft.com/office/officeart/2005/8/layout/hProcess3"/>
    <dgm:cxn modelId="{4C45BCEF-1790-8549-A003-113321823CBC}" type="presParOf" srcId="{F7EA2B52-DE91-4441-AC70-D17C6A0589AA}" destId="{68F8D851-1EF3-B645-86EC-BF65C33A25C2}" srcOrd="3" destOrd="0" presId="urn:microsoft.com/office/officeart/2005/8/layout/hProcess3"/>
    <dgm:cxn modelId="{EB87CADC-A351-B449-9FF6-BA14DD20C54F}" type="presParOf" srcId="{470DB054-64C8-AF4A-9AAF-B3AD6200B0D6}" destId="{EBFAE6F9-FA40-B140-8F80-C8A2EE64C652}" srcOrd="4" destOrd="0" presId="urn:microsoft.com/office/officeart/2005/8/layout/hProcess3"/>
    <dgm:cxn modelId="{E258E9C0-3BF4-854D-A731-056B7EACA41B}" type="presParOf" srcId="{470DB054-64C8-AF4A-9AAF-B3AD6200B0D6}" destId="{510171DA-5FBD-6846-97AF-4CCEAE32D208}" srcOrd="5" destOrd="0" presId="urn:microsoft.com/office/officeart/2005/8/layout/hProcess3"/>
    <dgm:cxn modelId="{E278750C-AC28-7248-BFD8-A8828ACA5DC6}" type="presParOf" srcId="{470DB054-64C8-AF4A-9AAF-B3AD6200B0D6}" destId="{BDC7AB8C-DA3F-2B44-8A62-9D47875FDB6F}"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3326CE-C4A4-E849-8FDB-4FDF41C5A059}" type="doc">
      <dgm:prSet loTypeId="urn:microsoft.com/office/officeart/2005/8/layout/hProcess3" loCatId="" qsTypeId="urn:microsoft.com/office/officeart/2005/8/quickstyle/simple4" qsCatId="simple" csTypeId="urn:microsoft.com/office/officeart/2005/8/colors/accent1_2" csCatId="accent1" phldr="1"/>
      <dgm:spPr/>
    </dgm:pt>
    <dgm:pt modelId="{DDADEFB2-96FB-2F46-AFBF-8E5FBB289BC4}">
      <dgm:prSet phldrT="[Text]"/>
      <dgm:spPr/>
      <dgm:t>
        <a:bodyPr/>
        <a:lstStyle/>
        <a:p>
          <a:r>
            <a:rPr lang="en-US" dirty="0" smtClean="0"/>
            <a:t>From</a:t>
          </a:r>
          <a:endParaRPr lang="en-US" dirty="0"/>
        </a:p>
      </dgm:t>
    </dgm:pt>
    <dgm:pt modelId="{D113BDB0-9FF8-EC4A-A1CD-89190CFAFD3E}" type="parTrans" cxnId="{5F5F7B79-5A40-734D-B02A-1D064DA2B1A2}">
      <dgm:prSet/>
      <dgm:spPr/>
      <dgm:t>
        <a:bodyPr/>
        <a:lstStyle/>
        <a:p>
          <a:endParaRPr lang="en-US"/>
        </a:p>
      </dgm:t>
    </dgm:pt>
    <dgm:pt modelId="{965797B5-B824-644F-A39E-1A7D3831C15C}" type="sibTrans" cxnId="{5F5F7B79-5A40-734D-B02A-1D064DA2B1A2}">
      <dgm:prSet/>
      <dgm:spPr/>
      <dgm:t>
        <a:bodyPr/>
        <a:lstStyle/>
        <a:p>
          <a:endParaRPr lang="en-US"/>
        </a:p>
      </dgm:t>
    </dgm:pt>
    <dgm:pt modelId="{89A061DA-473C-A641-99B3-B08EFCB83566}">
      <dgm:prSet phldrT="[Text]"/>
      <dgm:spPr/>
      <dgm:t>
        <a:bodyPr/>
        <a:lstStyle/>
        <a:p>
          <a:r>
            <a:rPr lang="en-US" dirty="0" smtClean="0"/>
            <a:t>To</a:t>
          </a:r>
          <a:endParaRPr lang="en-US" dirty="0"/>
        </a:p>
      </dgm:t>
    </dgm:pt>
    <dgm:pt modelId="{1BB98EFE-DAEE-AC49-9887-18E4C4122A91}" type="parTrans" cxnId="{A60490EC-A63A-0D41-A264-E16BBA1D904C}">
      <dgm:prSet/>
      <dgm:spPr/>
      <dgm:t>
        <a:bodyPr/>
        <a:lstStyle/>
        <a:p>
          <a:endParaRPr lang="en-US"/>
        </a:p>
      </dgm:t>
    </dgm:pt>
    <dgm:pt modelId="{6120476C-A7A5-214E-9AF1-B3A6FD77AF2E}" type="sibTrans" cxnId="{A60490EC-A63A-0D41-A264-E16BBA1D904C}">
      <dgm:prSet/>
      <dgm:spPr/>
      <dgm:t>
        <a:bodyPr/>
        <a:lstStyle/>
        <a:p>
          <a:endParaRPr lang="en-US"/>
        </a:p>
      </dgm:t>
    </dgm:pt>
    <dgm:pt modelId="{40E70A5E-8A75-3948-927E-E3E640C24F04}" type="pres">
      <dgm:prSet presAssocID="{7A3326CE-C4A4-E849-8FDB-4FDF41C5A059}" presName="Name0" presStyleCnt="0">
        <dgm:presLayoutVars>
          <dgm:dir/>
          <dgm:animLvl val="lvl"/>
          <dgm:resizeHandles val="exact"/>
        </dgm:presLayoutVars>
      </dgm:prSet>
      <dgm:spPr/>
    </dgm:pt>
    <dgm:pt modelId="{DA2CEC63-F849-3742-B801-6347216602F3}" type="pres">
      <dgm:prSet presAssocID="{7A3326CE-C4A4-E849-8FDB-4FDF41C5A059}" presName="dummy" presStyleCnt="0"/>
      <dgm:spPr/>
    </dgm:pt>
    <dgm:pt modelId="{470DB054-64C8-AF4A-9AAF-B3AD6200B0D6}" type="pres">
      <dgm:prSet presAssocID="{7A3326CE-C4A4-E849-8FDB-4FDF41C5A059}" presName="linH" presStyleCnt="0"/>
      <dgm:spPr/>
    </dgm:pt>
    <dgm:pt modelId="{BC08AD4D-A536-5145-9E9F-9CC230BDD4EB}" type="pres">
      <dgm:prSet presAssocID="{7A3326CE-C4A4-E849-8FDB-4FDF41C5A059}" presName="padding1" presStyleCnt="0"/>
      <dgm:spPr/>
    </dgm:pt>
    <dgm:pt modelId="{300026D1-409B-A345-96BE-206CE319B703}" type="pres">
      <dgm:prSet presAssocID="{DDADEFB2-96FB-2F46-AFBF-8E5FBB289BC4}" presName="linV" presStyleCnt="0"/>
      <dgm:spPr/>
    </dgm:pt>
    <dgm:pt modelId="{036A4A76-0205-714A-98F4-684E14826F75}" type="pres">
      <dgm:prSet presAssocID="{DDADEFB2-96FB-2F46-AFBF-8E5FBB289BC4}" presName="spVertical1" presStyleCnt="0"/>
      <dgm:spPr/>
    </dgm:pt>
    <dgm:pt modelId="{E9626226-0280-754D-ABF8-01582E61AE79}" type="pres">
      <dgm:prSet presAssocID="{DDADEFB2-96FB-2F46-AFBF-8E5FBB289BC4}" presName="parTx" presStyleLbl="revTx" presStyleIdx="0" presStyleCnt="2" custScaleX="86669" custScaleY="97986" custLinFactNeighborX="-15288">
        <dgm:presLayoutVars>
          <dgm:chMax val="0"/>
          <dgm:chPref val="0"/>
          <dgm:bulletEnabled val="1"/>
        </dgm:presLayoutVars>
      </dgm:prSet>
      <dgm:spPr/>
    </dgm:pt>
    <dgm:pt modelId="{5039A112-76E3-6F45-8A7D-F49250A008FB}" type="pres">
      <dgm:prSet presAssocID="{DDADEFB2-96FB-2F46-AFBF-8E5FBB289BC4}" presName="spVertical2" presStyleCnt="0"/>
      <dgm:spPr/>
    </dgm:pt>
    <dgm:pt modelId="{522776C7-D600-B644-B169-45ED79AD3BDB}" type="pres">
      <dgm:prSet presAssocID="{DDADEFB2-96FB-2F46-AFBF-8E5FBB289BC4}" presName="spVertical3" presStyleCnt="0"/>
      <dgm:spPr/>
    </dgm:pt>
    <dgm:pt modelId="{8437E34D-2AD9-564A-BEDC-45214DCE49F9}" type="pres">
      <dgm:prSet presAssocID="{965797B5-B824-644F-A39E-1A7D3831C15C}" presName="space" presStyleCnt="0"/>
      <dgm:spPr/>
    </dgm:pt>
    <dgm:pt modelId="{F7EA2B52-DE91-4441-AC70-D17C6A0589AA}" type="pres">
      <dgm:prSet presAssocID="{89A061DA-473C-A641-99B3-B08EFCB83566}" presName="linV" presStyleCnt="0"/>
      <dgm:spPr/>
    </dgm:pt>
    <dgm:pt modelId="{64A93A9B-0130-194A-BDE0-378B2A14630E}" type="pres">
      <dgm:prSet presAssocID="{89A061DA-473C-A641-99B3-B08EFCB83566}" presName="spVertical1" presStyleCnt="0"/>
      <dgm:spPr/>
    </dgm:pt>
    <dgm:pt modelId="{7DDCC506-A64A-724E-B787-05B8DB3C3EAB}" type="pres">
      <dgm:prSet presAssocID="{89A061DA-473C-A641-99B3-B08EFCB83566}" presName="parTx" presStyleLbl="revTx" presStyleIdx="1" presStyleCnt="2" custLinFactNeighborX="20550" custLinFactNeighborY="1573">
        <dgm:presLayoutVars>
          <dgm:chMax val="0"/>
          <dgm:chPref val="0"/>
          <dgm:bulletEnabled val="1"/>
        </dgm:presLayoutVars>
      </dgm:prSet>
      <dgm:spPr/>
    </dgm:pt>
    <dgm:pt modelId="{0F3D6968-069F-3349-97D3-0BE3E8765A73}" type="pres">
      <dgm:prSet presAssocID="{89A061DA-473C-A641-99B3-B08EFCB83566}" presName="spVertical2" presStyleCnt="0"/>
      <dgm:spPr/>
    </dgm:pt>
    <dgm:pt modelId="{68F8D851-1EF3-B645-86EC-BF65C33A25C2}" type="pres">
      <dgm:prSet presAssocID="{89A061DA-473C-A641-99B3-B08EFCB83566}" presName="spVertical3" presStyleCnt="0"/>
      <dgm:spPr/>
    </dgm:pt>
    <dgm:pt modelId="{EBFAE6F9-FA40-B140-8F80-C8A2EE64C652}" type="pres">
      <dgm:prSet presAssocID="{7A3326CE-C4A4-E849-8FDB-4FDF41C5A059}" presName="padding2" presStyleCnt="0"/>
      <dgm:spPr/>
    </dgm:pt>
    <dgm:pt modelId="{510171DA-5FBD-6846-97AF-4CCEAE32D208}" type="pres">
      <dgm:prSet presAssocID="{7A3326CE-C4A4-E849-8FDB-4FDF41C5A059}" presName="negArrow" presStyleCnt="0"/>
      <dgm:spPr/>
    </dgm:pt>
    <dgm:pt modelId="{BDC7AB8C-DA3F-2B44-8A62-9D47875FDB6F}" type="pres">
      <dgm:prSet presAssocID="{7A3326CE-C4A4-E849-8FDB-4FDF41C5A059}" presName="backgroundArrow" presStyleLbl="node1" presStyleIdx="0" presStyleCnt="1"/>
      <dgm:spPr/>
    </dgm:pt>
  </dgm:ptLst>
  <dgm:cxnLst>
    <dgm:cxn modelId="{AA75A8F1-4999-6E43-92E3-E9B94AE4A341}" type="presOf" srcId="{89A061DA-473C-A641-99B3-B08EFCB83566}" destId="{7DDCC506-A64A-724E-B787-05B8DB3C3EAB}" srcOrd="0" destOrd="0" presId="urn:microsoft.com/office/officeart/2005/8/layout/hProcess3"/>
    <dgm:cxn modelId="{5F5F7B79-5A40-734D-B02A-1D064DA2B1A2}" srcId="{7A3326CE-C4A4-E849-8FDB-4FDF41C5A059}" destId="{DDADEFB2-96FB-2F46-AFBF-8E5FBB289BC4}" srcOrd="0" destOrd="0" parTransId="{D113BDB0-9FF8-EC4A-A1CD-89190CFAFD3E}" sibTransId="{965797B5-B824-644F-A39E-1A7D3831C15C}"/>
    <dgm:cxn modelId="{A60490EC-A63A-0D41-A264-E16BBA1D904C}" srcId="{7A3326CE-C4A4-E849-8FDB-4FDF41C5A059}" destId="{89A061DA-473C-A641-99B3-B08EFCB83566}" srcOrd="1" destOrd="0" parTransId="{1BB98EFE-DAEE-AC49-9887-18E4C4122A91}" sibTransId="{6120476C-A7A5-214E-9AF1-B3A6FD77AF2E}"/>
    <dgm:cxn modelId="{B862C0EE-42E7-8242-B22D-1FFD71E2F0BE}" type="presOf" srcId="{DDADEFB2-96FB-2F46-AFBF-8E5FBB289BC4}" destId="{E9626226-0280-754D-ABF8-01582E61AE79}" srcOrd="0" destOrd="0" presId="urn:microsoft.com/office/officeart/2005/8/layout/hProcess3"/>
    <dgm:cxn modelId="{E5C290AD-04A3-A94E-A933-B02F228A348E}" type="presOf" srcId="{7A3326CE-C4A4-E849-8FDB-4FDF41C5A059}" destId="{40E70A5E-8A75-3948-927E-E3E640C24F04}" srcOrd="0" destOrd="0" presId="urn:microsoft.com/office/officeart/2005/8/layout/hProcess3"/>
    <dgm:cxn modelId="{D4844DA4-F424-A949-AB0F-F276A56AFCCC}" type="presParOf" srcId="{40E70A5E-8A75-3948-927E-E3E640C24F04}" destId="{DA2CEC63-F849-3742-B801-6347216602F3}" srcOrd="0" destOrd="0" presId="urn:microsoft.com/office/officeart/2005/8/layout/hProcess3"/>
    <dgm:cxn modelId="{D34B3578-C5D5-1349-9385-AE8136EC1341}" type="presParOf" srcId="{40E70A5E-8A75-3948-927E-E3E640C24F04}" destId="{470DB054-64C8-AF4A-9AAF-B3AD6200B0D6}" srcOrd="1" destOrd="0" presId="urn:microsoft.com/office/officeart/2005/8/layout/hProcess3"/>
    <dgm:cxn modelId="{E13BC5AD-5A2E-4748-BDA0-53AD3D8265C4}" type="presParOf" srcId="{470DB054-64C8-AF4A-9AAF-B3AD6200B0D6}" destId="{BC08AD4D-A536-5145-9E9F-9CC230BDD4EB}" srcOrd="0" destOrd="0" presId="urn:microsoft.com/office/officeart/2005/8/layout/hProcess3"/>
    <dgm:cxn modelId="{CCADB9C4-38F9-7B4D-BEBE-0168064C460C}" type="presParOf" srcId="{470DB054-64C8-AF4A-9AAF-B3AD6200B0D6}" destId="{300026D1-409B-A345-96BE-206CE319B703}" srcOrd="1" destOrd="0" presId="urn:microsoft.com/office/officeart/2005/8/layout/hProcess3"/>
    <dgm:cxn modelId="{4B2238B6-9A8E-3C45-91E3-10744A3D6E75}" type="presParOf" srcId="{300026D1-409B-A345-96BE-206CE319B703}" destId="{036A4A76-0205-714A-98F4-684E14826F75}" srcOrd="0" destOrd="0" presId="urn:microsoft.com/office/officeart/2005/8/layout/hProcess3"/>
    <dgm:cxn modelId="{4E480A49-545C-044D-A6E9-E560717A1304}" type="presParOf" srcId="{300026D1-409B-A345-96BE-206CE319B703}" destId="{E9626226-0280-754D-ABF8-01582E61AE79}" srcOrd="1" destOrd="0" presId="urn:microsoft.com/office/officeart/2005/8/layout/hProcess3"/>
    <dgm:cxn modelId="{9E9718EB-0632-4D45-9348-9CD88F646A33}" type="presParOf" srcId="{300026D1-409B-A345-96BE-206CE319B703}" destId="{5039A112-76E3-6F45-8A7D-F49250A008FB}" srcOrd="2" destOrd="0" presId="urn:microsoft.com/office/officeart/2005/8/layout/hProcess3"/>
    <dgm:cxn modelId="{AFB54B1F-9355-304F-92C6-86AD92E0340F}" type="presParOf" srcId="{300026D1-409B-A345-96BE-206CE319B703}" destId="{522776C7-D600-B644-B169-45ED79AD3BDB}" srcOrd="3" destOrd="0" presId="urn:microsoft.com/office/officeart/2005/8/layout/hProcess3"/>
    <dgm:cxn modelId="{3AE82031-4A4A-4C43-B704-0010725E95B2}" type="presParOf" srcId="{470DB054-64C8-AF4A-9AAF-B3AD6200B0D6}" destId="{8437E34D-2AD9-564A-BEDC-45214DCE49F9}" srcOrd="2" destOrd="0" presId="urn:microsoft.com/office/officeart/2005/8/layout/hProcess3"/>
    <dgm:cxn modelId="{49218943-F9FD-FE4D-B9E6-A9251955581B}" type="presParOf" srcId="{470DB054-64C8-AF4A-9AAF-B3AD6200B0D6}" destId="{F7EA2B52-DE91-4441-AC70-D17C6A0589AA}" srcOrd="3" destOrd="0" presId="urn:microsoft.com/office/officeart/2005/8/layout/hProcess3"/>
    <dgm:cxn modelId="{8D497FBB-FC2C-7045-99C9-C5E92E9B2A23}" type="presParOf" srcId="{F7EA2B52-DE91-4441-AC70-D17C6A0589AA}" destId="{64A93A9B-0130-194A-BDE0-378B2A14630E}" srcOrd="0" destOrd="0" presId="urn:microsoft.com/office/officeart/2005/8/layout/hProcess3"/>
    <dgm:cxn modelId="{6FE393CD-C01F-9B47-9A1B-DCE6B512D600}" type="presParOf" srcId="{F7EA2B52-DE91-4441-AC70-D17C6A0589AA}" destId="{7DDCC506-A64A-724E-B787-05B8DB3C3EAB}" srcOrd="1" destOrd="0" presId="urn:microsoft.com/office/officeart/2005/8/layout/hProcess3"/>
    <dgm:cxn modelId="{84E9627E-5746-6B40-9A72-578C33277F6A}" type="presParOf" srcId="{F7EA2B52-DE91-4441-AC70-D17C6A0589AA}" destId="{0F3D6968-069F-3349-97D3-0BE3E8765A73}" srcOrd="2" destOrd="0" presId="urn:microsoft.com/office/officeart/2005/8/layout/hProcess3"/>
    <dgm:cxn modelId="{2C35C05B-5858-A64F-B986-0FA90D3C36F6}" type="presParOf" srcId="{F7EA2B52-DE91-4441-AC70-D17C6A0589AA}" destId="{68F8D851-1EF3-B645-86EC-BF65C33A25C2}" srcOrd="3" destOrd="0" presId="urn:microsoft.com/office/officeart/2005/8/layout/hProcess3"/>
    <dgm:cxn modelId="{75F9B700-56A1-9C41-A29D-7889E56A045E}" type="presParOf" srcId="{470DB054-64C8-AF4A-9AAF-B3AD6200B0D6}" destId="{EBFAE6F9-FA40-B140-8F80-C8A2EE64C652}" srcOrd="4" destOrd="0" presId="urn:microsoft.com/office/officeart/2005/8/layout/hProcess3"/>
    <dgm:cxn modelId="{BCFA1312-E9A5-964C-BCC9-ACDDC8E3C520}" type="presParOf" srcId="{470DB054-64C8-AF4A-9AAF-B3AD6200B0D6}" destId="{510171DA-5FBD-6846-97AF-4CCEAE32D208}" srcOrd="5" destOrd="0" presId="urn:microsoft.com/office/officeart/2005/8/layout/hProcess3"/>
    <dgm:cxn modelId="{5CBC93F7-1AC0-C242-8289-72A5D1628563}" type="presParOf" srcId="{470DB054-64C8-AF4A-9AAF-B3AD6200B0D6}" destId="{BDC7AB8C-DA3F-2B44-8A62-9D47875FDB6F}"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3326CE-C4A4-E849-8FDB-4FDF41C5A059}" type="doc">
      <dgm:prSet loTypeId="urn:microsoft.com/office/officeart/2005/8/layout/hProcess3" loCatId="" qsTypeId="urn:microsoft.com/office/officeart/2005/8/quickstyle/simple4" qsCatId="simple" csTypeId="urn:microsoft.com/office/officeart/2005/8/colors/accent1_2" csCatId="accent1" phldr="1"/>
      <dgm:spPr/>
    </dgm:pt>
    <dgm:pt modelId="{DDADEFB2-96FB-2F46-AFBF-8E5FBB289BC4}">
      <dgm:prSet phldrT="[Text]"/>
      <dgm:spPr/>
      <dgm:t>
        <a:bodyPr/>
        <a:lstStyle/>
        <a:p>
          <a:r>
            <a:rPr lang="en-US" dirty="0" smtClean="0"/>
            <a:t>From</a:t>
          </a:r>
          <a:endParaRPr lang="en-US" dirty="0"/>
        </a:p>
      </dgm:t>
    </dgm:pt>
    <dgm:pt modelId="{D113BDB0-9FF8-EC4A-A1CD-89190CFAFD3E}" type="parTrans" cxnId="{5F5F7B79-5A40-734D-B02A-1D064DA2B1A2}">
      <dgm:prSet/>
      <dgm:spPr/>
      <dgm:t>
        <a:bodyPr/>
        <a:lstStyle/>
        <a:p>
          <a:endParaRPr lang="en-US"/>
        </a:p>
      </dgm:t>
    </dgm:pt>
    <dgm:pt modelId="{965797B5-B824-644F-A39E-1A7D3831C15C}" type="sibTrans" cxnId="{5F5F7B79-5A40-734D-B02A-1D064DA2B1A2}">
      <dgm:prSet/>
      <dgm:spPr/>
      <dgm:t>
        <a:bodyPr/>
        <a:lstStyle/>
        <a:p>
          <a:endParaRPr lang="en-US"/>
        </a:p>
      </dgm:t>
    </dgm:pt>
    <dgm:pt modelId="{89A061DA-473C-A641-99B3-B08EFCB83566}">
      <dgm:prSet phldrT="[Text]"/>
      <dgm:spPr/>
      <dgm:t>
        <a:bodyPr/>
        <a:lstStyle/>
        <a:p>
          <a:r>
            <a:rPr lang="en-US" dirty="0" smtClean="0"/>
            <a:t>To</a:t>
          </a:r>
          <a:endParaRPr lang="en-US" dirty="0"/>
        </a:p>
      </dgm:t>
    </dgm:pt>
    <dgm:pt modelId="{1BB98EFE-DAEE-AC49-9887-18E4C4122A91}" type="parTrans" cxnId="{A60490EC-A63A-0D41-A264-E16BBA1D904C}">
      <dgm:prSet/>
      <dgm:spPr/>
      <dgm:t>
        <a:bodyPr/>
        <a:lstStyle/>
        <a:p>
          <a:endParaRPr lang="en-US"/>
        </a:p>
      </dgm:t>
    </dgm:pt>
    <dgm:pt modelId="{6120476C-A7A5-214E-9AF1-B3A6FD77AF2E}" type="sibTrans" cxnId="{A60490EC-A63A-0D41-A264-E16BBA1D904C}">
      <dgm:prSet/>
      <dgm:spPr/>
      <dgm:t>
        <a:bodyPr/>
        <a:lstStyle/>
        <a:p>
          <a:endParaRPr lang="en-US"/>
        </a:p>
      </dgm:t>
    </dgm:pt>
    <dgm:pt modelId="{40E70A5E-8A75-3948-927E-E3E640C24F04}" type="pres">
      <dgm:prSet presAssocID="{7A3326CE-C4A4-E849-8FDB-4FDF41C5A059}" presName="Name0" presStyleCnt="0">
        <dgm:presLayoutVars>
          <dgm:dir/>
          <dgm:animLvl val="lvl"/>
          <dgm:resizeHandles val="exact"/>
        </dgm:presLayoutVars>
      </dgm:prSet>
      <dgm:spPr/>
    </dgm:pt>
    <dgm:pt modelId="{DA2CEC63-F849-3742-B801-6347216602F3}" type="pres">
      <dgm:prSet presAssocID="{7A3326CE-C4A4-E849-8FDB-4FDF41C5A059}" presName="dummy" presStyleCnt="0"/>
      <dgm:spPr/>
    </dgm:pt>
    <dgm:pt modelId="{470DB054-64C8-AF4A-9AAF-B3AD6200B0D6}" type="pres">
      <dgm:prSet presAssocID="{7A3326CE-C4A4-E849-8FDB-4FDF41C5A059}" presName="linH" presStyleCnt="0"/>
      <dgm:spPr/>
    </dgm:pt>
    <dgm:pt modelId="{BC08AD4D-A536-5145-9E9F-9CC230BDD4EB}" type="pres">
      <dgm:prSet presAssocID="{7A3326CE-C4A4-E849-8FDB-4FDF41C5A059}" presName="padding1" presStyleCnt="0"/>
      <dgm:spPr/>
    </dgm:pt>
    <dgm:pt modelId="{300026D1-409B-A345-96BE-206CE319B703}" type="pres">
      <dgm:prSet presAssocID="{DDADEFB2-96FB-2F46-AFBF-8E5FBB289BC4}" presName="linV" presStyleCnt="0"/>
      <dgm:spPr/>
    </dgm:pt>
    <dgm:pt modelId="{036A4A76-0205-714A-98F4-684E14826F75}" type="pres">
      <dgm:prSet presAssocID="{DDADEFB2-96FB-2F46-AFBF-8E5FBB289BC4}" presName="spVertical1" presStyleCnt="0"/>
      <dgm:spPr/>
    </dgm:pt>
    <dgm:pt modelId="{E9626226-0280-754D-ABF8-01582E61AE79}" type="pres">
      <dgm:prSet presAssocID="{DDADEFB2-96FB-2F46-AFBF-8E5FBB289BC4}" presName="parTx" presStyleLbl="revTx" presStyleIdx="0" presStyleCnt="2" custScaleX="86669" custScaleY="97986" custLinFactNeighborX="-15288">
        <dgm:presLayoutVars>
          <dgm:chMax val="0"/>
          <dgm:chPref val="0"/>
          <dgm:bulletEnabled val="1"/>
        </dgm:presLayoutVars>
      </dgm:prSet>
      <dgm:spPr/>
    </dgm:pt>
    <dgm:pt modelId="{5039A112-76E3-6F45-8A7D-F49250A008FB}" type="pres">
      <dgm:prSet presAssocID="{DDADEFB2-96FB-2F46-AFBF-8E5FBB289BC4}" presName="spVertical2" presStyleCnt="0"/>
      <dgm:spPr/>
    </dgm:pt>
    <dgm:pt modelId="{522776C7-D600-B644-B169-45ED79AD3BDB}" type="pres">
      <dgm:prSet presAssocID="{DDADEFB2-96FB-2F46-AFBF-8E5FBB289BC4}" presName="spVertical3" presStyleCnt="0"/>
      <dgm:spPr/>
    </dgm:pt>
    <dgm:pt modelId="{8437E34D-2AD9-564A-BEDC-45214DCE49F9}" type="pres">
      <dgm:prSet presAssocID="{965797B5-B824-644F-A39E-1A7D3831C15C}" presName="space" presStyleCnt="0"/>
      <dgm:spPr/>
    </dgm:pt>
    <dgm:pt modelId="{F7EA2B52-DE91-4441-AC70-D17C6A0589AA}" type="pres">
      <dgm:prSet presAssocID="{89A061DA-473C-A641-99B3-B08EFCB83566}" presName="linV" presStyleCnt="0"/>
      <dgm:spPr/>
    </dgm:pt>
    <dgm:pt modelId="{64A93A9B-0130-194A-BDE0-378B2A14630E}" type="pres">
      <dgm:prSet presAssocID="{89A061DA-473C-A641-99B3-B08EFCB83566}" presName="spVertical1" presStyleCnt="0"/>
      <dgm:spPr/>
    </dgm:pt>
    <dgm:pt modelId="{7DDCC506-A64A-724E-B787-05B8DB3C3EAB}" type="pres">
      <dgm:prSet presAssocID="{89A061DA-473C-A641-99B3-B08EFCB83566}" presName="parTx" presStyleLbl="revTx" presStyleIdx="1" presStyleCnt="2" custLinFactNeighborX="20550" custLinFactNeighborY="1573">
        <dgm:presLayoutVars>
          <dgm:chMax val="0"/>
          <dgm:chPref val="0"/>
          <dgm:bulletEnabled val="1"/>
        </dgm:presLayoutVars>
      </dgm:prSet>
      <dgm:spPr/>
    </dgm:pt>
    <dgm:pt modelId="{0F3D6968-069F-3349-97D3-0BE3E8765A73}" type="pres">
      <dgm:prSet presAssocID="{89A061DA-473C-A641-99B3-B08EFCB83566}" presName="spVertical2" presStyleCnt="0"/>
      <dgm:spPr/>
    </dgm:pt>
    <dgm:pt modelId="{68F8D851-1EF3-B645-86EC-BF65C33A25C2}" type="pres">
      <dgm:prSet presAssocID="{89A061DA-473C-A641-99B3-B08EFCB83566}" presName="spVertical3" presStyleCnt="0"/>
      <dgm:spPr/>
    </dgm:pt>
    <dgm:pt modelId="{EBFAE6F9-FA40-B140-8F80-C8A2EE64C652}" type="pres">
      <dgm:prSet presAssocID="{7A3326CE-C4A4-E849-8FDB-4FDF41C5A059}" presName="padding2" presStyleCnt="0"/>
      <dgm:spPr/>
    </dgm:pt>
    <dgm:pt modelId="{510171DA-5FBD-6846-97AF-4CCEAE32D208}" type="pres">
      <dgm:prSet presAssocID="{7A3326CE-C4A4-E849-8FDB-4FDF41C5A059}" presName="negArrow" presStyleCnt="0"/>
      <dgm:spPr/>
    </dgm:pt>
    <dgm:pt modelId="{BDC7AB8C-DA3F-2B44-8A62-9D47875FDB6F}" type="pres">
      <dgm:prSet presAssocID="{7A3326CE-C4A4-E849-8FDB-4FDF41C5A059}" presName="backgroundArrow" presStyleLbl="node1" presStyleIdx="0" presStyleCnt="1" custLinFactNeighborX="211" custLinFactNeighborY="-1536"/>
      <dgm:spPr/>
    </dgm:pt>
  </dgm:ptLst>
  <dgm:cxnLst>
    <dgm:cxn modelId="{68A879BE-32EC-5145-9176-2A592BE441CF}" type="presOf" srcId="{DDADEFB2-96FB-2F46-AFBF-8E5FBB289BC4}" destId="{E9626226-0280-754D-ABF8-01582E61AE79}" srcOrd="0" destOrd="0" presId="urn:microsoft.com/office/officeart/2005/8/layout/hProcess3"/>
    <dgm:cxn modelId="{5F5F7B79-5A40-734D-B02A-1D064DA2B1A2}" srcId="{7A3326CE-C4A4-E849-8FDB-4FDF41C5A059}" destId="{DDADEFB2-96FB-2F46-AFBF-8E5FBB289BC4}" srcOrd="0" destOrd="0" parTransId="{D113BDB0-9FF8-EC4A-A1CD-89190CFAFD3E}" sibTransId="{965797B5-B824-644F-A39E-1A7D3831C15C}"/>
    <dgm:cxn modelId="{A60490EC-A63A-0D41-A264-E16BBA1D904C}" srcId="{7A3326CE-C4A4-E849-8FDB-4FDF41C5A059}" destId="{89A061DA-473C-A641-99B3-B08EFCB83566}" srcOrd="1" destOrd="0" parTransId="{1BB98EFE-DAEE-AC49-9887-18E4C4122A91}" sibTransId="{6120476C-A7A5-214E-9AF1-B3A6FD77AF2E}"/>
    <dgm:cxn modelId="{EEB5E4F7-0C43-E748-B7D5-14BE7D17DA8F}" type="presOf" srcId="{89A061DA-473C-A641-99B3-B08EFCB83566}" destId="{7DDCC506-A64A-724E-B787-05B8DB3C3EAB}" srcOrd="0" destOrd="0" presId="urn:microsoft.com/office/officeart/2005/8/layout/hProcess3"/>
    <dgm:cxn modelId="{0D7F0C5B-A009-6F47-BD9E-4BDCD2E2BC44}" type="presOf" srcId="{7A3326CE-C4A4-E849-8FDB-4FDF41C5A059}" destId="{40E70A5E-8A75-3948-927E-E3E640C24F04}" srcOrd="0" destOrd="0" presId="urn:microsoft.com/office/officeart/2005/8/layout/hProcess3"/>
    <dgm:cxn modelId="{C701AE24-69EB-F140-A0F3-1CE934B0DAF8}" type="presParOf" srcId="{40E70A5E-8A75-3948-927E-E3E640C24F04}" destId="{DA2CEC63-F849-3742-B801-6347216602F3}" srcOrd="0" destOrd="0" presId="urn:microsoft.com/office/officeart/2005/8/layout/hProcess3"/>
    <dgm:cxn modelId="{1CB92384-9356-F54E-BDFD-57592BE85B51}" type="presParOf" srcId="{40E70A5E-8A75-3948-927E-E3E640C24F04}" destId="{470DB054-64C8-AF4A-9AAF-B3AD6200B0D6}" srcOrd="1" destOrd="0" presId="urn:microsoft.com/office/officeart/2005/8/layout/hProcess3"/>
    <dgm:cxn modelId="{75C0EBB2-5F55-9A40-9037-AE464BA38FD7}" type="presParOf" srcId="{470DB054-64C8-AF4A-9AAF-B3AD6200B0D6}" destId="{BC08AD4D-A536-5145-9E9F-9CC230BDD4EB}" srcOrd="0" destOrd="0" presId="urn:microsoft.com/office/officeart/2005/8/layout/hProcess3"/>
    <dgm:cxn modelId="{AD55FDDE-6794-4342-BCF3-5E95DB06C013}" type="presParOf" srcId="{470DB054-64C8-AF4A-9AAF-B3AD6200B0D6}" destId="{300026D1-409B-A345-96BE-206CE319B703}" srcOrd="1" destOrd="0" presId="urn:microsoft.com/office/officeart/2005/8/layout/hProcess3"/>
    <dgm:cxn modelId="{9D0FCC32-D8F8-054B-A870-B013E1D915FD}" type="presParOf" srcId="{300026D1-409B-A345-96BE-206CE319B703}" destId="{036A4A76-0205-714A-98F4-684E14826F75}" srcOrd="0" destOrd="0" presId="urn:microsoft.com/office/officeart/2005/8/layout/hProcess3"/>
    <dgm:cxn modelId="{5A0C3393-E483-1547-ADB4-AAD33EBA6E34}" type="presParOf" srcId="{300026D1-409B-A345-96BE-206CE319B703}" destId="{E9626226-0280-754D-ABF8-01582E61AE79}" srcOrd="1" destOrd="0" presId="urn:microsoft.com/office/officeart/2005/8/layout/hProcess3"/>
    <dgm:cxn modelId="{F42F2A62-38B9-9746-ACD0-9150870685E9}" type="presParOf" srcId="{300026D1-409B-A345-96BE-206CE319B703}" destId="{5039A112-76E3-6F45-8A7D-F49250A008FB}" srcOrd="2" destOrd="0" presId="urn:microsoft.com/office/officeart/2005/8/layout/hProcess3"/>
    <dgm:cxn modelId="{90C33CA5-1510-7E4F-923D-89C043697B36}" type="presParOf" srcId="{300026D1-409B-A345-96BE-206CE319B703}" destId="{522776C7-D600-B644-B169-45ED79AD3BDB}" srcOrd="3" destOrd="0" presId="urn:microsoft.com/office/officeart/2005/8/layout/hProcess3"/>
    <dgm:cxn modelId="{4551D6BC-A7C2-9D41-A4B0-DD26EF6F252B}" type="presParOf" srcId="{470DB054-64C8-AF4A-9AAF-B3AD6200B0D6}" destId="{8437E34D-2AD9-564A-BEDC-45214DCE49F9}" srcOrd="2" destOrd="0" presId="urn:microsoft.com/office/officeart/2005/8/layout/hProcess3"/>
    <dgm:cxn modelId="{52D013CC-BD23-1843-8089-206ECB3AEB9C}" type="presParOf" srcId="{470DB054-64C8-AF4A-9AAF-B3AD6200B0D6}" destId="{F7EA2B52-DE91-4441-AC70-D17C6A0589AA}" srcOrd="3" destOrd="0" presId="urn:microsoft.com/office/officeart/2005/8/layout/hProcess3"/>
    <dgm:cxn modelId="{58E76F87-019A-6E4D-AAB0-960D8D83BD22}" type="presParOf" srcId="{F7EA2B52-DE91-4441-AC70-D17C6A0589AA}" destId="{64A93A9B-0130-194A-BDE0-378B2A14630E}" srcOrd="0" destOrd="0" presId="urn:microsoft.com/office/officeart/2005/8/layout/hProcess3"/>
    <dgm:cxn modelId="{08B80113-5E40-3A42-80F2-51006290FE05}" type="presParOf" srcId="{F7EA2B52-DE91-4441-AC70-D17C6A0589AA}" destId="{7DDCC506-A64A-724E-B787-05B8DB3C3EAB}" srcOrd="1" destOrd="0" presId="urn:microsoft.com/office/officeart/2005/8/layout/hProcess3"/>
    <dgm:cxn modelId="{348A9B5C-CD87-8543-8E46-E5EC4DA9C51F}" type="presParOf" srcId="{F7EA2B52-DE91-4441-AC70-D17C6A0589AA}" destId="{0F3D6968-069F-3349-97D3-0BE3E8765A73}" srcOrd="2" destOrd="0" presId="urn:microsoft.com/office/officeart/2005/8/layout/hProcess3"/>
    <dgm:cxn modelId="{293FF827-C4CD-DD4E-BEDD-CC7E4AB249A6}" type="presParOf" srcId="{F7EA2B52-DE91-4441-AC70-D17C6A0589AA}" destId="{68F8D851-1EF3-B645-86EC-BF65C33A25C2}" srcOrd="3" destOrd="0" presId="urn:microsoft.com/office/officeart/2005/8/layout/hProcess3"/>
    <dgm:cxn modelId="{BC1B1117-8218-324B-A3AF-44B2BF2BF2A0}" type="presParOf" srcId="{470DB054-64C8-AF4A-9AAF-B3AD6200B0D6}" destId="{EBFAE6F9-FA40-B140-8F80-C8A2EE64C652}" srcOrd="4" destOrd="0" presId="urn:microsoft.com/office/officeart/2005/8/layout/hProcess3"/>
    <dgm:cxn modelId="{54044638-E03B-244F-8672-2E5444B9D8EC}" type="presParOf" srcId="{470DB054-64C8-AF4A-9AAF-B3AD6200B0D6}" destId="{510171DA-5FBD-6846-97AF-4CCEAE32D208}" srcOrd="5" destOrd="0" presId="urn:microsoft.com/office/officeart/2005/8/layout/hProcess3"/>
    <dgm:cxn modelId="{6E08FD60-C5C9-AE4D-BA04-47EBC4CFE571}" type="presParOf" srcId="{470DB054-64C8-AF4A-9AAF-B3AD6200B0D6}" destId="{BDC7AB8C-DA3F-2B44-8A62-9D47875FDB6F}"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8E052973-0E7E-024B-981A-75A15E264E20}" type="presOf" srcId="{F5705082-9BE3-49D0-8599-37EDF4C6D490}" destId="{36E87FB3-B7A1-4F9F-9612-13C475627B7E}" srcOrd="1" destOrd="0" presId="urn:microsoft.com/office/officeart/2005/8/layout/pyramid3"/>
    <dgm:cxn modelId="{01E0F1E6-245C-4882-BE49-73FF5E007A80}" srcId="{F8E730E8-8209-4C9F-B4FB-CB6CBAEB711E}" destId="{B7F22ADA-EB1E-4CB5-9EC1-90B221D715C8}" srcOrd="1" destOrd="0" parTransId="{F7C95F5F-6C3F-43FE-A3A2-7C3308B5AC54}" sibTransId="{D5B1D8EA-A3DC-43A1-BAB1-C8A87199DE4F}"/>
    <dgm:cxn modelId="{4CE91B11-8329-0747-B018-F873CFAA4587}" type="presOf" srcId="{B7F22ADA-EB1E-4CB5-9EC1-90B221D715C8}" destId="{8BB26F14-4EDC-4147-BDF8-D4544DFB3088}" srcOrd="0" destOrd="0" presId="urn:microsoft.com/office/officeart/2005/8/layout/pyramid3"/>
    <dgm:cxn modelId="{FECB107B-533E-8749-94B7-C7B5B01E7908}" type="presOf" srcId="{F8E730E8-8209-4C9F-B4FB-CB6CBAEB711E}" destId="{B387B484-BD1F-4E45-820F-D65E3B70DCAE}" srcOrd="0" destOrd="0" presId="urn:microsoft.com/office/officeart/2005/8/layout/pyramid3"/>
    <dgm:cxn modelId="{5E21AD23-BC31-0648-8D6F-F97B1331C358}" type="presOf" srcId="{F5705082-9BE3-49D0-8599-37EDF4C6D490}" destId="{37D43225-39E3-43EA-B9E0-C32A1AB2D833}" srcOrd="0" destOrd="0" presId="urn:microsoft.com/office/officeart/2005/8/layout/pyramid3"/>
    <dgm:cxn modelId="{F2F31B76-B58C-44B1-8F5F-EBEF4D3E9D4F}" srcId="{F8E730E8-8209-4C9F-B4FB-CB6CBAEB711E}" destId="{F5705082-9BE3-49D0-8599-37EDF4C6D490}" srcOrd="0" destOrd="0" parTransId="{50699D9A-CCF6-4208-96EC-97ACC41BBFBD}" sibTransId="{A5BFC52F-8621-41AF-A367-AE67AB2A56AD}"/>
    <dgm:cxn modelId="{C659A316-8BB1-814B-8179-5BD0ECAE12B6}" type="presOf" srcId="{B7F22ADA-EB1E-4CB5-9EC1-90B221D715C8}" destId="{AB262374-B719-4CE9-BC66-395D785E20CC}" srcOrd="1" destOrd="0" presId="urn:microsoft.com/office/officeart/2005/8/layout/pyramid3"/>
    <dgm:cxn modelId="{F77F5601-064A-894C-B874-1B4119A7CE3D}" type="presParOf" srcId="{B387B484-BD1F-4E45-820F-D65E3B70DCAE}" destId="{5BB0C16F-6F17-41DF-8BA9-403F20FBDC17}" srcOrd="0" destOrd="0" presId="urn:microsoft.com/office/officeart/2005/8/layout/pyramid3"/>
    <dgm:cxn modelId="{C74E879E-F7A8-F049-942F-618957E9616A}" type="presParOf" srcId="{5BB0C16F-6F17-41DF-8BA9-403F20FBDC17}" destId="{37D43225-39E3-43EA-B9E0-C32A1AB2D833}" srcOrd="0" destOrd="0" presId="urn:microsoft.com/office/officeart/2005/8/layout/pyramid3"/>
    <dgm:cxn modelId="{CE0A4DA9-5A4D-B841-89B6-75B0FE1A44E8}" type="presParOf" srcId="{5BB0C16F-6F17-41DF-8BA9-403F20FBDC17}" destId="{36E87FB3-B7A1-4F9F-9612-13C475627B7E}" srcOrd="1" destOrd="0" presId="urn:microsoft.com/office/officeart/2005/8/layout/pyramid3"/>
    <dgm:cxn modelId="{504D1227-04E3-C64A-AAB5-06829AD6F507}" type="presParOf" srcId="{B387B484-BD1F-4E45-820F-D65E3B70DCAE}" destId="{45BB01E8-D6DC-4C62-B9EF-F1EE7F061F27}" srcOrd="1" destOrd="0" presId="urn:microsoft.com/office/officeart/2005/8/layout/pyramid3"/>
    <dgm:cxn modelId="{02A6C2DA-2C42-9148-905C-46B4E9C1D07F}" type="presParOf" srcId="{45BB01E8-D6DC-4C62-B9EF-F1EE7F061F27}" destId="{8BB26F14-4EDC-4147-BDF8-D4544DFB3088}" srcOrd="0" destOrd="0" presId="urn:microsoft.com/office/officeart/2005/8/layout/pyramid3"/>
    <dgm:cxn modelId="{B8CB0588-B817-9446-95B5-0843FF808061}"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02B70C3B-CE38-7E4C-9063-1E79248EA0F8}" type="presOf" srcId="{F5705082-9BE3-49D0-8599-37EDF4C6D490}" destId="{37D43225-39E3-43EA-B9E0-C32A1AB2D833}" srcOrd="0" destOrd="0" presId="urn:microsoft.com/office/officeart/2005/8/layout/pyramid3"/>
    <dgm:cxn modelId="{01E0F1E6-245C-4882-BE49-73FF5E007A80}" srcId="{F8E730E8-8209-4C9F-B4FB-CB6CBAEB711E}" destId="{B7F22ADA-EB1E-4CB5-9EC1-90B221D715C8}" srcOrd="1" destOrd="0" parTransId="{F7C95F5F-6C3F-43FE-A3A2-7C3308B5AC54}" sibTransId="{D5B1D8EA-A3DC-43A1-BAB1-C8A87199DE4F}"/>
    <dgm:cxn modelId="{E151C83B-7611-A348-AD0B-AC9ACB403B09}" type="presOf" srcId="{B7F22ADA-EB1E-4CB5-9EC1-90B221D715C8}" destId="{8BB26F14-4EDC-4147-BDF8-D4544DFB3088}" srcOrd="0" destOrd="0" presId="urn:microsoft.com/office/officeart/2005/8/layout/pyramid3"/>
    <dgm:cxn modelId="{E37B0F4D-A562-E44C-8CFE-9489D9E850D7}" type="presOf" srcId="{B7F22ADA-EB1E-4CB5-9EC1-90B221D715C8}" destId="{AB262374-B719-4CE9-BC66-395D785E20CC}" srcOrd="1" destOrd="0" presId="urn:microsoft.com/office/officeart/2005/8/layout/pyramid3"/>
    <dgm:cxn modelId="{F2F31B76-B58C-44B1-8F5F-EBEF4D3E9D4F}" srcId="{F8E730E8-8209-4C9F-B4FB-CB6CBAEB711E}" destId="{F5705082-9BE3-49D0-8599-37EDF4C6D490}" srcOrd="0" destOrd="0" parTransId="{50699D9A-CCF6-4208-96EC-97ACC41BBFBD}" sibTransId="{A5BFC52F-8621-41AF-A367-AE67AB2A56AD}"/>
    <dgm:cxn modelId="{F4956397-A9A2-E849-874D-653C7CF1F73A}" type="presOf" srcId="{F5705082-9BE3-49D0-8599-37EDF4C6D490}" destId="{36E87FB3-B7A1-4F9F-9612-13C475627B7E}" srcOrd="1" destOrd="0" presId="urn:microsoft.com/office/officeart/2005/8/layout/pyramid3"/>
    <dgm:cxn modelId="{26B82CDE-53E7-724E-8E96-CF6421AEA67C}" type="presOf" srcId="{F8E730E8-8209-4C9F-B4FB-CB6CBAEB711E}" destId="{B387B484-BD1F-4E45-820F-D65E3B70DCAE}" srcOrd="0" destOrd="0" presId="urn:microsoft.com/office/officeart/2005/8/layout/pyramid3"/>
    <dgm:cxn modelId="{29603A06-5943-904A-9D60-C7EA67D70D95}" type="presParOf" srcId="{B387B484-BD1F-4E45-820F-D65E3B70DCAE}" destId="{5BB0C16F-6F17-41DF-8BA9-403F20FBDC17}" srcOrd="0" destOrd="0" presId="urn:microsoft.com/office/officeart/2005/8/layout/pyramid3"/>
    <dgm:cxn modelId="{9B5F9C02-C15E-B949-AE94-D1F0BC837046}" type="presParOf" srcId="{5BB0C16F-6F17-41DF-8BA9-403F20FBDC17}" destId="{37D43225-39E3-43EA-B9E0-C32A1AB2D833}" srcOrd="0" destOrd="0" presId="urn:microsoft.com/office/officeart/2005/8/layout/pyramid3"/>
    <dgm:cxn modelId="{920BA954-1EFA-E34B-A80D-A6624CFC4F1A}" type="presParOf" srcId="{5BB0C16F-6F17-41DF-8BA9-403F20FBDC17}" destId="{36E87FB3-B7A1-4F9F-9612-13C475627B7E}" srcOrd="1" destOrd="0" presId="urn:microsoft.com/office/officeart/2005/8/layout/pyramid3"/>
    <dgm:cxn modelId="{D0EA93FF-7BB4-5F43-B4F2-D7CF153B9844}" type="presParOf" srcId="{B387B484-BD1F-4E45-820F-D65E3B70DCAE}" destId="{45BB01E8-D6DC-4C62-B9EF-F1EE7F061F27}" srcOrd="1" destOrd="0" presId="urn:microsoft.com/office/officeart/2005/8/layout/pyramid3"/>
    <dgm:cxn modelId="{F3506C61-A37B-914D-BFDF-4A2DCBD41FE1}" type="presParOf" srcId="{45BB01E8-D6DC-4C62-B9EF-F1EE7F061F27}" destId="{8BB26F14-4EDC-4147-BDF8-D4544DFB3088}" srcOrd="0" destOrd="0" presId="urn:microsoft.com/office/officeart/2005/8/layout/pyramid3"/>
    <dgm:cxn modelId="{C7458139-0C3A-9E40-8A13-EC4EF702B92A}"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136F95-7981-7542-8235-8AB17270A73D}" type="doc">
      <dgm:prSet loTypeId="urn:microsoft.com/office/officeart/2005/8/layout/venn1" loCatId="" qsTypeId="urn:microsoft.com/office/officeart/2005/8/quickstyle/simple5" qsCatId="simple" csTypeId="urn:microsoft.com/office/officeart/2005/8/colors/colorful2" csCatId="colorful" phldr="1"/>
      <dgm:spPr/>
    </dgm:pt>
    <dgm:pt modelId="{64C209DC-EE25-BF4A-9C21-35CCEC87E968}">
      <dgm:prSet phldrT="[Text]"/>
      <dgm:spPr/>
      <dgm:t>
        <a:bodyPr/>
        <a:lstStyle/>
        <a:p>
          <a:r>
            <a:rPr lang="en-US" dirty="0" smtClean="0"/>
            <a:t>Heritage speakers</a:t>
          </a:r>
          <a:endParaRPr lang="en-US" dirty="0"/>
        </a:p>
      </dgm:t>
    </dgm:pt>
    <dgm:pt modelId="{460D3135-8EA5-1B43-A09A-6674DBC264DE}" type="parTrans" cxnId="{2B0BC68A-9EC2-2E4C-B773-E3556673F702}">
      <dgm:prSet/>
      <dgm:spPr/>
      <dgm:t>
        <a:bodyPr/>
        <a:lstStyle/>
        <a:p>
          <a:endParaRPr lang="en-US"/>
        </a:p>
      </dgm:t>
    </dgm:pt>
    <dgm:pt modelId="{B79A836A-81F8-5648-B604-6A9F5A61A32A}" type="sibTrans" cxnId="{2B0BC68A-9EC2-2E4C-B773-E3556673F702}">
      <dgm:prSet/>
      <dgm:spPr/>
      <dgm:t>
        <a:bodyPr/>
        <a:lstStyle/>
        <a:p>
          <a:endParaRPr lang="en-US"/>
        </a:p>
      </dgm:t>
    </dgm:pt>
    <dgm:pt modelId="{4983034A-32F0-CB44-A00C-64B5DCB13338}">
      <dgm:prSet phldrT="[Text]"/>
      <dgm:spPr/>
      <dgm:t>
        <a:bodyPr/>
        <a:lstStyle/>
        <a:p>
          <a:r>
            <a:rPr lang="en-US" dirty="0" smtClean="0"/>
            <a:t>Native speakers</a:t>
          </a:r>
          <a:endParaRPr lang="en-US" dirty="0"/>
        </a:p>
      </dgm:t>
    </dgm:pt>
    <dgm:pt modelId="{7D942DFD-75B3-7547-A209-B3DBC14FAC46}" type="parTrans" cxnId="{B6B68899-AF60-FC46-BF67-5661B0076B0D}">
      <dgm:prSet/>
      <dgm:spPr/>
      <dgm:t>
        <a:bodyPr/>
        <a:lstStyle/>
        <a:p>
          <a:endParaRPr lang="en-US"/>
        </a:p>
      </dgm:t>
    </dgm:pt>
    <dgm:pt modelId="{E8D36A53-B663-744F-9758-147F0CE9B309}" type="sibTrans" cxnId="{B6B68899-AF60-FC46-BF67-5661B0076B0D}">
      <dgm:prSet/>
      <dgm:spPr/>
      <dgm:t>
        <a:bodyPr/>
        <a:lstStyle/>
        <a:p>
          <a:endParaRPr lang="en-US"/>
        </a:p>
      </dgm:t>
    </dgm:pt>
    <dgm:pt modelId="{14F3B2C4-29FE-5A48-9E91-07CA9D6DD0A5}" type="pres">
      <dgm:prSet presAssocID="{D7136F95-7981-7542-8235-8AB17270A73D}" presName="compositeShape" presStyleCnt="0">
        <dgm:presLayoutVars>
          <dgm:chMax val="7"/>
          <dgm:dir/>
          <dgm:resizeHandles val="exact"/>
        </dgm:presLayoutVars>
      </dgm:prSet>
      <dgm:spPr/>
    </dgm:pt>
    <dgm:pt modelId="{D4E9B803-438E-C944-B3A8-F0AF74BDE87A}" type="pres">
      <dgm:prSet presAssocID="{64C209DC-EE25-BF4A-9C21-35CCEC87E968}" presName="circ1" presStyleLbl="vennNode1" presStyleIdx="0" presStyleCnt="2" custScaleX="129375" custScaleY="128987" custLinFactNeighborX="5269" custLinFactNeighborY="40182"/>
      <dgm:spPr/>
      <dgm:t>
        <a:bodyPr/>
        <a:lstStyle/>
        <a:p>
          <a:endParaRPr lang="en-US"/>
        </a:p>
      </dgm:t>
    </dgm:pt>
    <dgm:pt modelId="{864B599B-D19E-F544-A79D-875F642FE0A8}" type="pres">
      <dgm:prSet presAssocID="{64C209DC-EE25-BF4A-9C21-35CCEC87E968}" presName="circ1Tx" presStyleLbl="revTx" presStyleIdx="0" presStyleCnt="0">
        <dgm:presLayoutVars>
          <dgm:chMax val="0"/>
          <dgm:chPref val="0"/>
          <dgm:bulletEnabled val="1"/>
        </dgm:presLayoutVars>
      </dgm:prSet>
      <dgm:spPr/>
      <dgm:t>
        <a:bodyPr/>
        <a:lstStyle/>
        <a:p>
          <a:endParaRPr lang="en-US"/>
        </a:p>
      </dgm:t>
    </dgm:pt>
    <dgm:pt modelId="{9D9DEC0B-3C4D-1B4E-86A0-AF64E1AD8BA9}" type="pres">
      <dgm:prSet presAssocID="{4983034A-32F0-CB44-A00C-64B5DCB13338}" presName="circ2" presStyleLbl="vennNode1" presStyleIdx="1" presStyleCnt="2" custScaleX="133065" custScaleY="127409" custLinFactNeighborX="45446" custLinFactNeighborY="-20421"/>
      <dgm:spPr/>
      <dgm:t>
        <a:bodyPr/>
        <a:lstStyle/>
        <a:p>
          <a:endParaRPr lang="en-US"/>
        </a:p>
      </dgm:t>
    </dgm:pt>
    <dgm:pt modelId="{2DF0B8D3-9DC0-1B45-B6F8-FBF23A801FB4}" type="pres">
      <dgm:prSet presAssocID="{4983034A-32F0-CB44-A00C-64B5DCB13338}" presName="circ2Tx" presStyleLbl="revTx" presStyleIdx="0" presStyleCnt="0">
        <dgm:presLayoutVars>
          <dgm:chMax val="0"/>
          <dgm:chPref val="0"/>
          <dgm:bulletEnabled val="1"/>
        </dgm:presLayoutVars>
      </dgm:prSet>
      <dgm:spPr/>
      <dgm:t>
        <a:bodyPr/>
        <a:lstStyle/>
        <a:p>
          <a:endParaRPr lang="en-US"/>
        </a:p>
      </dgm:t>
    </dgm:pt>
  </dgm:ptLst>
  <dgm:cxnLst>
    <dgm:cxn modelId="{2B0BC68A-9EC2-2E4C-B773-E3556673F702}" srcId="{D7136F95-7981-7542-8235-8AB17270A73D}" destId="{64C209DC-EE25-BF4A-9C21-35CCEC87E968}" srcOrd="0" destOrd="0" parTransId="{460D3135-8EA5-1B43-A09A-6674DBC264DE}" sibTransId="{B79A836A-81F8-5648-B604-6A9F5A61A32A}"/>
    <dgm:cxn modelId="{06385013-3A1A-7A45-AB82-2A611CD75B7F}" type="presOf" srcId="{D7136F95-7981-7542-8235-8AB17270A73D}" destId="{14F3B2C4-29FE-5A48-9E91-07CA9D6DD0A5}" srcOrd="0" destOrd="0" presId="urn:microsoft.com/office/officeart/2005/8/layout/venn1"/>
    <dgm:cxn modelId="{1BEC2641-6204-9441-B67A-16969617FFFD}" type="presOf" srcId="{4983034A-32F0-CB44-A00C-64B5DCB13338}" destId="{2DF0B8D3-9DC0-1B45-B6F8-FBF23A801FB4}" srcOrd="1" destOrd="0" presId="urn:microsoft.com/office/officeart/2005/8/layout/venn1"/>
    <dgm:cxn modelId="{0A13E456-3FFD-FF4E-9C5D-3D75C7C55450}" type="presOf" srcId="{64C209DC-EE25-BF4A-9C21-35CCEC87E968}" destId="{864B599B-D19E-F544-A79D-875F642FE0A8}" srcOrd="1" destOrd="0" presId="urn:microsoft.com/office/officeart/2005/8/layout/venn1"/>
    <dgm:cxn modelId="{1B299CBB-B9D8-9C47-8612-7D8941E632C1}" type="presOf" srcId="{64C209DC-EE25-BF4A-9C21-35CCEC87E968}" destId="{D4E9B803-438E-C944-B3A8-F0AF74BDE87A}" srcOrd="0" destOrd="0" presId="urn:microsoft.com/office/officeart/2005/8/layout/venn1"/>
    <dgm:cxn modelId="{B6B68899-AF60-FC46-BF67-5661B0076B0D}" srcId="{D7136F95-7981-7542-8235-8AB17270A73D}" destId="{4983034A-32F0-CB44-A00C-64B5DCB13338}" srcOrd="1" destOrd="0" parTransId="{7D942DFD-75B3-7547-A209-B3DBC14FAC46}" sibTransId="{E8D36A53-B663-744F-9758-147F0CE9B309}"/>
    <dgm:cxn modelId="{0FC564EF-F4D0-224D-A900-825029F161E1}" type="presOf" srcId="{4983034A-32F0-CB44-A00C-64B5DCB13338}" destId="{9D9DEC0B-3C4D-1B4E-86A0-AF64E1AD8BA9}" srcOrd="0" destOrd="0" presId="urn:microsoft.com/office/officeart/2005/8/layout/venn1"/>
    <dgm:cxn modelId="{E26ADD4E-28F8-E249-B1C9-3D1A714E846A}" type="presParOf" srcId="{14F3B2C4-29FE-5A48-9E91-07CA9D6DD0A5}" destId="{D4E9B803-438E-C944-B3A8-F0AF74BDE87A}" srcOrd="0" destOrd="0" presId="urn:microsoft.com/office/officeart/2005/8/layout/venn1"/>
    <dgm:cxn modelId="{C8FC198B-F597-5E4D-8C75-D22C932E3123}" type="presParOf" srcId="{14F3B2C4-29FE-5A48-9E91-07CA9D6DD0A5}" destId="{864B599B-D19E-F544-A79D-875F642FE0A8}" srcOrd="1" destOrd="0" presId="urn:microsoft.com/office/officeart/2005/8/layout/venn1"/>
    <dgm:cxn modelId="{A3BE3A9C-0F7E-5A49-A86C-7485795A8B3D}" type="presParOf" srcId="{14F3B2C4-29FE-5A48-9E91-07CA9D6DD0A5}" destId="{9D9DEC0B-3C4D-1B4E-86A0-AF64E1AD8BA9}" srcOrd="2" destOrd="0" presId="urn:microsoft.com/office/officeart/2005/8/layout/venn1"/>
    <dgm:cxn modelId="{D4A42C79-172C-1341-B2D6-A59A4380933A}" type="presParOf" srcId="{14F3B2C4-29FE-5A48-9E91-07CA9D6DD0A5}" destId="{2DF0B8D3-9DC0-1B45-B6F8-FBF23A801FB4}"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136F95-7981-7542-8235-8AB17270A73D}" type="doc">
      <dgm:prSet loTypeId="urn:microsoft.com/office/officeart/2005/8/layout/venn1" loCatId="" qsTypeId="urn:microsoft.com/office/officeart/2005/8/quickstyle/simple5" qsCatId="simple" csTypeId="urn:microsoft.com/office/officeart/2005/8/colors/colorful2" csCatId="colorful" phldr="1"/>
      <dgm:spPr/>
    </dgm:pt>
    <dgm:pt modelId="{64C209DC-EE25-BF4A-9C21-35CCEC87E968}">
      <dgm:prSet phldrT="[Text]"/>
      <dgm:spPr/>
      <dgm:t>
        <a:bodyPr/>
        <a:lstStyle/>
        <a:p>
          <a:r>
            <a:rPr lang="en-US" dirty="0" smtClean="0"/>
            <a:t>Heritage speakers</a:t>
          </a:r>
          <a:endParaRPr lang="en-US" dirty="0"/>
        </a:p>
      </dgm:t>
    </dgm:pt>
    <dgm:pt modelId="{460D3135-8EA5-1B43-A09A-6674DBC264DE}" type="parTrans" cxnId="{2B0BC68A-9EC2-2E4C-B773-E3556673F702}">
      <dgm:prSet/>
      <dgm:spPr/>
      <dgm:t>
        <a:bodyPr/>
        <a:lstStyle/>
        <a:p>
          <a:endParaRPr lang="en-US"/>
        </a:p>
      </dgm:t>
    </dgm:pt>
    <dgm:pt modelId="{B79A836A-81F8-5648-B604-6A9F5A61A32A}" type="sibTrans" cxnId="{2B0BC68A-9EC2-2E4C-B773-E3556673F702}">
      <dgm:prSet/>
      <dgm:spPr/>
      <dgm:t>
        <a:bodyPr/>
        <a:lstStyle/>
        <a:p>
          <a:endParaRPr lang="en-US"/>
        </a:p>
      </dgm:t>
    </dgm:pt>
    <dgm:pt modelId="{4983034A-32F0-CB44-A00C-64B5DCB13338}">
      <dgm:prSet phldrT="[Text]"/>
      <dgm:spPr/>
      <dgm:t>
        <a:bodyPr/>
        <a:lstStyle/>
        <a:p>
          <a:r>
            <a:rPr lang="en-US" dirty="0" smtClean="0"/>
            <a:t>L2 learners</a:t>
          </a:r>
          <a:endParaRPr lang="en-US" dirty="0"/>
        </a:p>
      </dgm:t>
    </dgm:pt>
    <dgm:pt modelId="{7D942DFD-75B3-7547-A209-B3DBC14FAC46}" type="parTrans" cxnId="{B6B68899-AF60-FC46-BF67-5661B0076B0D}">
      <dgm:prSet/>
      <dgm:spPr/>
      <dgm:t>
        <a:bodyPr/>
        <a:lstStyle/>
        <a:p>
          <a:endParaRPr lang="en-US"/>
        </a:p>
      </dgm:t>
    </dgm:pt>
    <dgm:pt modelId="{E8D36A53-B663-744F-9758-147F0CE9B309}" type="sibTrans" cxnId="{B6B68899-AF60-FC46-BF67-5661B0076B0D}">
      <dgm:prSet/>
      <dgm:spPr/>
      <dgm:t>
        <a:bodyPr/>
        <a:lstStyle/>
        <a:p>
          <a:endParaRPr lang="en-US"/>
        </a:p>
      </dgm:t>
    </dgm:pt>
    <dgm:pt modelId="{14F3B2C4-29FE-5A48-9E91-07CA9D6DD0A5}" type="pres">
      <dgm:prSet presAssocID="{D7136F95-7981-7542-8235-8AB17270A73D}" presName="compositeShape" presStyleCnt="0">
        <dgm:presLayoutVars>
          <dgm:chMax val="7"/>
          <dgm:dir/>
          <dgm:resizeHandles val="exact"/>
        </dgm:presLayoutVars>
      </dgm:prSet>
      <dgm:spPr/>
    </dgm:pt>
    <dgm:pt modelId="{D4E9B803-438E-C944-B3A8-F0AF74BDE87A}" type="pres">
      <dgm:prSet presAssocID="{64C209DC-EE25-BF4A-9C21-35CCEC87E968}" presName="circ1" presStyleLbl="vennNode1" presStyleIdx="0" presStyleCnt="2" custScaleX="129375" custScaleY="128987" custLinFactNeighborX="5269" custLinFactNeighborY="40182"/>
      <dgm:spPr/>
      <dgm:t>
        <a:bodyPr/>
        <a:lstStyle/>
        <a:p>
          <a:endParaRPr lang="en-US"/>
        </a:p>
      </dgm:t>
    </dgm:pt>
    <dgm:pt modelId="{864B599B-D19E-F544-A79D-875F642FE0A8}" type="pres">
      <dgm:prSet presAssocID="{64C209DC-EE25-BF4A-9C21-35CCEC87E968}" presName="circ1Tx" presStyleLbl="revTx" presStyleIdx="0" presStyleCnt="0">
        <dgm:presLayoutVars>
          <dgm:chMax val="0"/>
          <dgm:chPref val="0"/>
          <dgm:bulletEnabled val="1"/>
        </dgm:presLayoutVars>
      </dgm:prSet>
      <dgm:spPr/>
      <dgm:t>
        <a:bodyPr/>
        <a:lstStyle/>
        <a:p>
          <a:endParaRPr lang="en-US"/>
        </a:p>
      </dgm:t>
    </dgm:pt>
    <dgm:pt modelId="{9D9DEC0B-3C4D-1B4E-86A0-AF64E1AD8BA9}" type="pres">
      <dgm:prSet presAssocID="{4983034A-32F0-CB44-A00C-64B5DCB13338}" presName="circ2" presStyleLbl="vennNode1" presStyleIdx="1" presStyleCnt="2" custScaleX="133065" custScaleY="127409" custLinFactNeighborX="45446" custLinFactNeighborY="-20421"/>
      <dgm:spPr/>
      <dgm:t>
        <a:bodyPr/>
        <a:lstStyle/>
        <a:p>
          <a:endParaRPr lang="en-US"/>
        </a:p>
      </dgm:t>
    </dgm:pt>
    <dgm:pt modelId="{2DF0B8D3-9DC0-1B45-B6F8-FBF23A801FB4}" type="pres">
      <dgm:prSet presAssocID="{4983034A-32F0-CB44-A00C-64B5DCB13338}" presName="circ2Tx" presStyleLbl="revTx" presStyleIdx="0" presStyleCnt="0">
        <dgm:presLayoutVars>
          <dgm:chMax val="0"/>
          <dgm:chPref val="0"/>
          <dgm:bulletEnabled val="1"/>
        </dgm:presLayoutVars>
      </dgm:prSet>
      <dgm:spPr/>
      <dgm:t>
        <a:bodyPr/>
        <a:lstStyle/>
        <a:p>
          <a:endParaRPr lang="en-US"/>
        </a:p>
      </dgm:t>
    </dgm:pt>
  </dgm:ptLst>
  <dgm:cxnLst>
    <dgm:cxn modelId="{02D98A37-72E2-8640-8449-1F26665E7226}" type="presOf" srcId="{64C209DC-EE25-BF4A-9C21-35CCEC87E968}" destId="{D4E9B803-438E-C944-B3A8-F0AF74BDE87A}" srcOrd="0" destOrd="0" presId="urn:microsoft.com/office/officeart/2005/8/layout/venn1"/>
    <dgm:cxn modelId="{2B0BC68A-9EC2-2E4C-B773-E3556673F702}" srcId="{D7136F95-7981-7542-8235-8AB17270A73D}" destId="{64C209DC-EE25-BF4A-9C21-35CCEC87E968}" srcOrd="0" destOrd="0" parTransId="{460D3135-8EA5-1B43-A09A-6674DBC264DE}" sibTransId="{B79A836A-81F8-5648-B604-6A9F5A61A32A}"/>
    <dgm:cxn modelId="{80E926F3-269B-DE41-9C9B-4B1AC9B67F5C}" type="presOf" srcId="{64C209DC-EE25-BF4A-9C21-35CCEC87E968}" destId="{864B599B-D19E-F544-A79D-875F642FE0A8}" srcOrd="1" destOrd="0" presId="urn:microsoft.com/office/officeart/2005/8/layout/venn1"/>
    <dgm:cxn modelId="{80871BEE-3609-6541-8FB9-20C2CBC08A01}" type="presOf" srcId="{4983034A-32F0-CB44-A00C-64B5DCB13338}" destId="{2DF0B8D3-9DC0-1B45-B6F8-FBF23A801FB4}" srcOrd="1" destOrd="0" presId="urn:microsoft.com/office/officeart/2005/8/layout/venn1"/>
    <dgm:cxn modelId="{B6B68899-AF60-FC46-BF67-5661B0076B0D}" srcId="{D7136F95-7981-7542-8235-8AB17270A73D}" destId="{4983034A-32F0-CB44-A00C-64B5DCB13338}" srcOrd="1" destOrd="0" parTransId="{7D942DFD-75B3-7547-A209-B3DBC14FAC46}" sibTransId="{E8D36A53-B663-744F-9758-147F0CE9B309}"/>
    <dgm:cxn modelId="{684F39ED-22B3-CF43-A2B2-703960B3F231}" type="presOf" srcId="{D7136F95-7981-7542-8235-8AB17270A73D}" destId="{14F3B2C4-29FE-5A48-9E91-07CA9D6DD0A5}" srcOrd="0" destOrd="0" presId="urn:microsoft.com/office/officeart/2005/8/layout/venn1"/>
    <dgm:cxn modelId="{FBE78252-EA9F-FE4F-9CF5-276C8E2AED42}" type="presOf" srcId="{4983034A-32F0-CB44-A00C-64B5DCB13338}" destId="{9D9DEC0B-3C4D-1B4E-86A0-AF64E1AD8BA9}" srcOrd="0" destOrd="0" presId="urn:microsoft.com/office/officeart/2005/8/layout/venn1"/>
    <dgm:cxn modelId="{36F97D20-4F33-6848-9AF8-1F116160DD16}" type="presParOf" srcId="{14F3B2C4-29FE-5A48-9E91-07CA9D6DD0A5}" destId="{D4E9B803-438E-C944-B3A8-F0AF74BDE87A}" srcOrd="0" destOrd="0" presId="urn:microsoft.com/office/officeart/2005/8/layout/venn1"/>
    <dgm:cxn modelId="{50D18F3F-727B-3841-BEF1-8A9AF4752BF0}" type="presParOf" srcId="{14F3B2C4-29FE-5A48-9E91-07CA9D6DD0A5}" destId="{864B599B-D19E-F544-A79D-875F642FE0A8}" srcOrd="1" destOrd="0" presId="urn:microsoft.com/office/officeart/2005/8/layout/venn1"/>
    <dgm:cxn modelId="{5070357D-DCB9-CB45-B61B-9FDD632FDE93}" type="presParOf" srcId="{14F3B2C4-29FE-5A48-9E91-07CA9D6DD0A5}" destId="{9D9DEC0B-3C4D-1B4E-86A0-AF64E1AD8BA9}" srcOrd="2" destOrd="0" presId="urn:microsoft.com/office/officeart/2005/8/layout/venn1"/>
    <dgm:cxn modelId="{88912567-2390-7B47-A1CE-C3F695FB8EC0}" type="presParOf" srcId="{14F3B2C4-29FE-5A48-9E91-07CA9D6DD0A5}" destId="{2DF0B8D3-9DC0-1B45-B6F8-FBF23A801FB4}"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F2F31B76-B58C-44B1-8F5F-EBEF4D3E9D4F}" srcId="{F8E730E8-8209-4C9F-B4FB-CB6CBAEB711E}" destId="{F5705082-9BE3-49D0-8599-37EDF4C6D490}" srcOrd="0" destOrd="0" parTransId="{50699D9A-CCF6-4208-96EC-97ACC41BBFBD}" sibTransId="{A5BFC52F-8621-41AF-A367-AE67AB2A56AD}"/>
    <dgm:cxn modelId="{9E5B00B0-B945-894E-85ED-E47328068A9B}" type="presOf" srcId="{B7F22ADA-EB1E-4CB5-9EC1-90B221D715C8}" destId="{8BB26F14-4EDC-4147-BDF8-D4544DFB3088}" srcOrd="0" destOrd="0" presId="urn:microsoft.com/office/officeart/2005/8/layout/pyramid3"/>
    <dgm:cxn modelId="{B369CF45-2C5C-514F-B878-31F4D4D2F1A6}" type="presOf" srcId="{B7F22ADA-EB1E-4CB5-9EC1-90B221D715C8}" destId="{AB262374-B719-4CE9-BC66-395D785E20CC}" srcOrd="1" destOrd="0" presId="urn:microsoft.com/office/officeart/2005/8/layout/pyramid3"/>
    <dgm:cxn modelId="{7992C9D0-DF59-3142-88B1-845DA6078F17}" type="presOf" srcId="{F8E730E8-8209-4C9F-B4FB-CB6CBAEB711E}" destId="{B387B484-BD1F-4E45-820F-D65E3B70DCAE}" srcOrd="0" destOrd="0" presId="urn:microsoft.com/office/officeart/2005/8/layout/pyramid3"/>
    <dgm:cxn modelId="{A9FC00F1-28D2-CD40-B275-A222E0A78E39}" type="presOf" srcId="{F5705082-9BE3-49D0-8599-37EDF4C6D490}" destId="{36E87FB3-B7A1-4F9F-9612-13C475627B7E}" srcOrd="1" destOrd="0" presId="urn:microsoft.com/office/officeart/2005/8/layout/pyramid3"/>
    <dgm:cxn modelId="{477654CD-0BB4-A145-B2C2-1C3C30033968}" type="presOf" srcId="{F5705082-9BE3-49D0-8599-37EDF4C6D490}" destId="{37D43225-39E3-43EA-B9E0-C32A1AB2D833}" srcOrd="0" destOrd="0" presId="urn:microsoft.com/office/officeart/2005/8/layout/pyramid3"/>
    <dgm:cxn modelId="{01E0F1E6-245C-4882-BE49-73FF5E007A80}" srcId="{F8E730E8-8209-4C9F-B4FB-CB6CBAEB711E}" destId="{B7F22ADA-EB1E-4CB5-9EC1-90B221D715C8}" srcOrd="1" destOrd="0" parTransId="{F7C95F5F-6C3F-43FE-A3A2-7C3308B5AC54}" sibTransId="{D5B1D8EA-A3DC-43A1-BAB1-C8A87199DE4F}"/>
    <dgm:cxn modelId="{0579A182-2836-5B4F-A228-83FA238B64CD}" type="presParOf" srcId="{B387B484-BD1F-4E45-820F-D65E3B70DCAE}" destId="{5BB0C16F-6F17-41DF-8BA9-403F20FBDC17}" srcOrd="0" destOrd="0" presId="urn:microsoft.com/office/officeart/2005/8/layout/pyramid3"/>
    <dgm:cxn modelId="{941291DD-B33B-5745-94D2-E043455B9B9B}" type="presParOf" srcId="{5BB0C16F-6F17-41DF-8BA9-403F20FBDC17}" destId="{37D43225-39E3-43EA-B9E0-C32A1AB2D833}" srcOrd="0" destOrd="0" presId="urn:microsoft.com/office/officeart/2005/8/layout/pyramid3"/>
    <dgm:cxn modelId="{DCE0CFB0-0A99-D741-BE4A-2A06EAA44C61}" type="presParOf" srcId="{5BB0C16F-6F17-41DF-8BA9-403F20FBDC17}" destId="{36E87FB3-B7A1-4F9F-9612-13C475627B7E}" srcOrd="1" destOrd="0" presId="urn:microsoft.com/office/officeart/2005/8/layout/pyramid3"/>
    <dgm:cxn modelId="{09876AA0-BD44-4A41-98EF-4C5E234AD0C6}" type="presParOf" srcId="{B387B484-BD1F-4E45-820F-D65E3B70DCAE}" destId="{45BB01E8-D6DC-4C62-B9EF-F1EE7F061F27}" srcOrd="1" destOrd="0" presId="urn:microsoft.com/office/officeart/2005/8/layout/pyramid3"/>
    <dgm:cxn modelId="{ED3815EB-B186-AA40-AAF6-F247D29686C1}" type="presParOf" srcId="{45BB01E8-D6DC-4C62-B9EF-F1EE7F061F27}" destId="{8BB26F14-4EDC-4147-BDF8-D4544DFB3088}" srcOrd="0" destOrd="0" presId="urn:microsoft.com/office/officeart/2005/8/layout/pyramid3"/>
    <dgm:cxn modelId="{F3A78AE6-3230-9449-9FF2-F9C84966207D}"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01E0F1E6-245C-4882-BE49-73FF5E007A80}" srcId="{F8E730E8-8209-4C9F-B4FB-CB6CBAEB711E}" destId="{B7F22ADA-EB1E-4CB5-9EC1-90B221D715C8}" srcOrd="1" destOrd="0" parTransId="{F7C95F5F-6C3F-43FE-A3A2-7C3308B5AC54}" sibTransId="{D5B1D8EA-A3DC-43A1-BAB1-C8A87199DE4F}"/>
    <dgm:cxn modelId="{8F85952F-31D7-7A41-95EE-2630DAACCFDC}" type="presOf" srcId="{F5705082-9BE3-49D0-8599-37EDF4C6D490}" destId="{37D43225-39E3-43EA-B9E0-C32A1AB2D833}" srcOrd="0" destOrd="0" presId="urn:microsoft.com/office/officeart/2005/8/layout/pyramid3"/>
    <dgm:cxn modelId="{1DBEC44E-4719-4F4F-A212-F98E92A0EF96}" type="presOf" srcId="{F8E730E8-8209-4C9F-B4FB-CB6CBAEB711E}" destId="{B387B484-BD1F-4E45-820F-D65E3B70DCAE}" srcOrd="0" destOrd="0" presId="urn:microsoft.com/office/officeart/2005/8/layout/pyramid3"/>
    <dgm:cxn modelId="{F2F31B76-B58C-44B1-8F5F-EBEF4D3E9D4F}" srcId="{F8E730E8-8209-4C9F-B4FB-CB6CBAEB711E}" destId="{F5705082-9BE3-49D0-8599-37EDF4C6D490}" srcOrd="0" destOrd="0" parTransId="{50699D9A-CCF6-4208-96EC-97ACC41BBFBD}" sibTransId="{A5BFC52F-8621-41AF-A367-AE67AB2A56AD}"/>
    <dgm:cxn modelId="{E735E647-BE8E-0348-9B23-593E5A433470}" type="presOf" srcId="{B7F22ADA-EB1E-4CB5-9EC1-90B221D715C8}" destId="{8BB26F14-4EDC-4147-BDF8-D4544DFB3088}" srcOrd="0" destOrd="0" presId="urn:microsoft.com/office/officeart/2005/8/layout/pyramid3"/>
    <dgm:cxn modelId="{113B72E8-DA51-CC42-9DB4-C6951BF654A9}" type="presOf" srcId="{F5705082-9BE3-49D0-8599-37EDF4C6D490}" destId="{36E87FB3-B7A1-4F9F-9612-13C475627B7E}" srcOrd="1" destOrd="0" presId="urn:microsoft.com/office/officeart/2005/8/layout/pyramid3"/>
    <dgm:cxn modelId="{73B8659E-D2DA-F342-99F8-94F6152063DD}" type="presOf" srcId="{B7F22ADA-EB1E-4CB5-9EC1-90B221D715C8}" destId="{AB262374-B719-4CE9-BC66-395D785E20CC}" srcOrd="1" destOrd="0" presId="urn:microsoft.com/office/officeart/2005/8/layout/pyramid3"/>
    <dgm:cxn modelId="{7E3B2023-5411-7C43-AE87-F436D5F0F704}" type="presParOf" srcId="{B387B484-BD1F-4E45-820F-D65E3B70DCAE}" destId="{5BB0C16F-6F17-41DF-8BA9-403F20FBDC17}" srcOrd="0" destOrd="0" presId="urn:microsoft.com/office/officeart/2005/8/layout/pyramid3"/>
    <dgm:cxn modelId="{522A1C26-5FD3-DA48-8B1A-E1024596C84A}" type="presParOf" srcId="{5BB0C16F-6F17-41DF-8BA9-403F20FBDC17}" destId="{37D43225-39E3-43EA-B9E0-C32A1AB2D833}" srcOrd="0" destOrd="0" presId="urn:microsoft.com/office/officeart/2005/8/layout/pyramid3"/>
    <dgm:cxn modelId="{37D67416-A4DC-2349-8027-22E07C313598}" type="presParOf" srcId="{5BB0C16F-6F17-41DF-8BA9-403F20FBDC17}" destId="{36E87FB3-B7A1-4F9F-9612-13C475627B7E}" srcOrd="1" destOrd="0" presId="urn:microsoft.com/office/officeart/2005/8/layout/pyramid3"/>
    <dgm:cxn modelId="{0555A114-D1A8-1B4D-8C03-F7E81C4B5B1C}" type="presParOf" srcId="{B387B484-BD1F-4E45-820F-D65E3B70DCAE}" destId="{45BB01E8-D6DC-4C62-B9EF-F1EE7F061F27}" srcOrd="1" destOrd="0" presId="urn:microsoft.com/office/officeart/2005/8/layout/pyramid3"/>
    <dgm:cxn modelId="{5944E5F7-4AB0-0D42-819C-9138459C5E7C}" type="presParOf" srcId="{45BB01E8-D6DC-4C62-B9EF-F1EE7F061F27}" destId="{8BB26F14-4EDC-4147-BDF8-D4544DFB3088}" srcOrd="0" destOrd="0" presId="urn:microsoft.com/office/officeart/2005/8/layout/pyramid3"/>
    <dgm:cxn modelId="{98DB4F38-6313-BA4D-AE89-B64E0619F821}"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CB858731-3DA1-464B-B7BE-0E70860A59FF}" type="presOf" srcId="{F5705082-9BE3-49D0-8599-37EDF4C6D490}" destId="{36E87FB3-B7A1-4F9F-9612-13C475627B7E}" srcOrd="1" destOrd="0" presId="urn:microsoft.com/office/officeart/2005/8/layout/pyramid3"/>
    <dgm:cxn modelId="{7DDAACA3-75C1-3545-99CC-E72D60FBB80C}" type="presOf" srcId="{F8E730E8-8209-4C9F-B4FB-CB6CBAEB711E}" destId="{B387B484-BD1F-4E45-820F-D65E3B70DCAE}" srcOrd="0" destOrd="0" presId="urn:microsoft.com/office/officeart/2005/8/layout/pyramid3"/>
    <dgm:cxn modelId="{01E0F1E6-245C-4882-BE49-73FF5E007A80}" srcId="{F8E730E8-8209-4C9F-B4FB-CB6CBAEB711E}" destId="{B7F22ADA-EB1E-4CB5-9EC1-90B221D715C8}" srcOrd="1" destOrd="0" parTransId="{F7C95F5F-6C3F-43FE-A3A2-7C3308B5AC54}" sibTransId="{D5B1D8EA-A3DC-43A1-BAB1-C8A87199DE4F}"/>
    <dgm:cxn modelId="{5FA571CD-F9D3-6D48-BE5B-76BBE8924868}" type="presOf" srcId="{B7F22ADA-EB1E-4CB5-9EC1-90B221D715C8}" destId="{8BB26F14-4EDC-4147-BDF8-D4544DFB3088}" srcOrd="0" destOrd="0" presId="urn:microsoft.com/office/officeart/2005/8/layout/pyramid3"/>
    <dgm:cxn modelId="{C010C45B-5EBA-1F4C-A686-E4658928EB70}" type="presOf" srcId="{F5705082-9BE3-49D0-8599-37EDF4C6D490}" destId="{37D43225-39E3-43EA-B9E0-C32A1AB2D833}" srcOrd="0" destOrd="0" presId="urn:microsoft.com/office/officeart/2005/8/layout/pyramid3"/>
    <dgm:cxn modelId="{F2F31B76-B58C-44B1-8F5F-EBEF4D3E9D4F}" srcId="{F8E730E8-8209-4C9F-B4FB-CB6CBAEB711E}" destId="{F5705082-9BE3-49D0-8599-37EDF4C6D490}" srcOrd="0" destOrd="0" parTransId="{50699D9A-CCF6-4208-96EC-97ACC41BBFBD}" sibTransId="{A5BFC52F-8621-41AF-A367-AE67AB2A56AD}"/>
    <dgm:cxn modelId="{898A97D8-AE85-D148-81FE-AB06DC1A95AE}" type="presOf" srcId="{B7F22ADA-EB1E-4CB5-9EC1-90B221D715C8}" destId="{AB262374-B719-4CE9-BC66-395D785E20CC}" srcOrd="1" destOrd="0" presId="urn:microsoft.com/office/officeart/2005/8/layout/pyramid3"/>
    <dgm:cxn modelId="{592C13FB-EEEB-A141-9215-BA2D8B1DFBC9}" type="presParOf" srcId="{B387B484-BD1F-4E45-820F-D65E3B70DCAE}" destId="{5BB0C16F-6F17-41DF-8BA9-403F20FBDC17}" srcOrd="0" destOrd="0" presId="urn:microsoft.com/office/officeart/2005/8/layout/pyramid3"/>
    <dgm:cxn modelId="{82B255F2-FECE-064C-A6D2-9B0F6F54FE84}" type="presParOf" srcId="{5BB0C16F-6F17-41DF-8BA9-403F20FBDC17}" destId="{37D43225-39E3-43EA-B9E0-C32A1AB2D833}" srcOrd="0" destOrd="0" presId="urn:microsoft.com/office/officeart/2005/8/layout/pyramid3"/>
    <dgm:cxn modelId="{C321A331-008B-E44D-81DE-5B3E88249FF8}" type="presParOf" srcId="{5BB0C16F-6F17-41DF-8BA9-403F20FBDC17}" destId="{36E87FB3-B7A1-4F9F-9612-13C475627B7E}" srcOrd="1" destOrd="0" presId="urn:microsoft.com/office/officeart/2005/8/layout/pyramid3"/>
    <dgm:cxn modelId="{695E347C-6880-D44D-80C8-82ACC046AEA2}" type="presParOf" srcId="{B387B484-BD1F-4E45-820F-D65E3B70DCAE}" destId="{45BB01E8-D6DC-4C62-B9EF-F1EE7F061F27}" srcOrd="1" destOrd="0" presId="urn:microsoft.com/office/officeart/2005/8/layout/pyramid3"/>
    <dgm:cxn modelId="{B5393AED-0FD2-184F-A411-9E030498EC81}" type="presParOf" srcId="{45BB01E8-D6DC-4C62-B9EF-F1EE7F061F27}" destId="{8BB26F14-4EDC-4147-BDF8-D4544DFB3088}" srcOrd="0" destOrd="0" presId="urn:microsoft.com/office/officeart/2005/8/layout/pyramid3"/>
    <dgm:cxn modelId="{FBCE82CD-6A8C-A844-B0E9-B9635DA2AAB3}"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7326DB32-DD78-9643-8E9E-668BA16E5D12}" type="presOf" srcId="{B7F22ADA-EB1E-4CB5-9EC1-90B221D715C8}" destId="{AB262374-B719-4CE9-BC66-395D785E20CC}" srcOrd="1" destOrd="0" presId="urn:microsoft.com/office/officeart/2005/8/layout/pyramid3"/>
    <dgm:cxn modelId="{01E0F1E6-245C-4882-BE49-73FF5E007A80}" srcId="{F8E730E8-8209-4C9F-B4FB-CB6CBAEB711E}" destId="{B7F22ADA-EB1E-4CB5-9EC1-90B221D715C8}" srcOrd="1" destOrd="0" parTransId="{F7C95F5F-6C3F-43FE-A3A2-7C3308B5AC54}" sibTransId="{D5B1D8EA-A3DC-43A1-BAB1-C8A87199DE4F}"/>
    <dgm:cxn modelId="{A3B6F41F-926D-D741-955D-AE5E2A152361}" type="presOf" srcId="{F5705082-9BE3-49D0-8599-37EDF4C6D490}" destId="{37D43225-39E3-43EA-B9E0-C32A1AB2D833}" srcOrd="0" destOrd="0" presId="urn:microsoft.com/office/officeart/2005/8/layout/pyramid3"/>
    <dgm:cxn modelId="{FB77BC78-D6E0-7447-980E-C131386A3612}" type="presOf" srcId="{F5705082-9BE3-49D0-8599-37EDF4C6D490}" destId="{36E87FB3-B7A1-4F9F-9612-13C475627B7E}" srcOrd="1" destOrd="0" presId="urn:microsoft.com/office/officeart/2005/8/layout/pyramid3"/>
    <dgm:cxn modelId="{F2F31B76-B58C-44B1-8F5F-EBEF4D3E9D4F}" srcId="{F8E730E8-8209-4C9F-B4FB-CB6CBAEB711E}" destId="{F5705082-9BE3-49D0-8599-37EDF4C6D490}" srcOrd="0" destOrd="0" parTransId="{50699D9A-CCF6-4208-96EC-97ACC41BBFBD}" sibTransId="{A5BFC52F-8621-41AF-A367-AE67AB2A56AD}"/>
    <dgm:cxn modelId="{9FAED63B-4E4A-6442-AFC0-0FA95DAE2E68}" type="presOf" srcId="{F8E730E8-8209-4C9F-B4FB-CB6CBAEB711E}" destId="{B387B484-BD1F-4E45-820F-D65E3B70DCAE}" srcOrd="0" destOrd="0" presId="urn:microsoft.com/office/officeart/2005/8/layout/pyramid3"/>
    <dgm:cxn modelId="{BFE2AFF4-F80D-594D-B807-D0239526E8E2}" type="presOf" srcId="{B7F22ADA-EB1E-4CB5-9EC1-90B221D715C8}" destId="{8BB26F14-4EDC-4147-BDF8-D4544DFB3088}" srcOrd="0" destOrd="0" presId="urn:microsoft.com/office/officeart/2005/8/layout/pyramid3"/>
    <dgm:cxn modelId="{1EF5EDCB-3695-8E43-9C65-AEEC5C8BA3EE}" type="presParOf" srcId="{B387B484-BD1F-4E45-820F-D65E3B70DCAE}" destId="{5BB0C16F-6F17-41DF-8BA9-403F20FBDC17}" srcOrd="0" destOrd="0" presId="urn:microsoft.com/office/officeart/2005/8/layout/pyramid3"/>
    <dgm:cxn modelId="{F55E3284-5779-C846-ADE1-BBC9418450E3}" type="presParOf" srcId="{5BB0C16F-6F17-41DF-8BA9-403F20FBDC17}" destId="{37D43225-39E3-43EA-B9E0-C32A1AB2D833}" srcOrd="0" destOrd="0" presId="urn:microsoft.com/office/officeart/2005/8/layout/pyramid3"/>
    <dgm:cxn modelId="{10CDFEDA-324F-7146-968A-AE5F33684226}" type="presParOf" srcId="{5BB0C16F-6F17-41DF-8BA9-403F20FBDC17}" destId="{36E87FB3-B7A1-4F9F-9612-13C475627B7E}" srcOrd="1" destOrd="0" presId="urn:microsoft.com/office/officeart/2005/8/layout/pyramid3"/>
    <dgm:cxn modelId="{40A2C2B5-B2F5-A740-8761-CF0337E89BF9}" type="presParOf" srcId="{B387B484-BD1F-4E45-820F-D65E3B70DCAE}" destId="{45BB01E8-D6DC-4C62-B9EF-F1EE7F061F27}" srcOrd="1" destOrd="0" presId="urn:microsoft.com/office/officeart/2005/8/layout/pyramid3"/>
    <dgm:cxn modelId="{3D67C839-8407-A942-81D5-AB899EC948C3}" type="presParOf" srcId="{45BB01E8-D6DC-4C62-B9EF-F1EE7F061F27}" destId="{8BB26F14-4EDC-4147-BDF8-D4544DFB3088}" srcOrd="0" destOrd="0" presId="urn:microsoft.com/office/officeart/2005/8/layout/pyramid3"/>
    <dgm:cxn modelId="{29530C00-A3E0-0D40-9C6A-9414EEBEBDD3}"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8E730E8-8209-4C9F-B4FB-CB6CBAEB711E}" type="doc">
      <dgm:prSet loTypeId="urn:microsoft.com/office/officeart/2005/8/layout/pyramid3" loCatId="pyramid" qsTypeId="urn:microsoft.com/office/officeart/2005/8/quickstyle/simple1" qsCatId="simple" csTypeId="urn:microsoft.com/office/officeart/2005/8/colors/accent1_2" csCatId="accent1" phldr="1"/>
      <dgm:spPr/>
    </dgm:pt>
    <dgm:pt modelId="{F5705082-9BE3-49D0-8599-37EDF4C6D490}">
      <dgm:prSet phldrT="[Text]" custT="1"/>
      <dgm:spPr/>
      <dgm:t>
        <a:bodyPr/>
        <a:lstStyle/>
        <a:p>
          <a:r>
            <a:rPr lang="en-US" sz="2400" b="1" dirty="0" smtClean="0"/>
            <a:t>A reading or authentic task</a:t>
          </a:r>
          <a:endParaRPr lang="en-US" sz="2400" b="1" dirty="0"/>
        </a:p>
      </dgm:t>
    </dgm:pt>
    <dgm:pt modelId="{50699D9A-CCF6-4208-96EC-97ACC41BBFBD}" type="parTrans" cxnId="{F2F31B76-B58C-44B1-8F5F-EBEF4D3E9D4F}">
      <dgm:prSet/>
      <dgm:spPr/>
      <dgm:t>
        <a:bodyPr/>
        <a:lstStyle/>
        <a:p>
          <a:endParaRPr lang="en-US"/>
        </a:p>
      </dgm:t>
    </dgm:pt>
    <dgm:pt modelId="{A5BFC52F-8621-41AF-A367-AE67AB2A56AD}" type="sibTrans" cxnId="{F2F31B76-B58C-44B1-8F5F-EBEF4D3E9D4F}">
      <dgm:prSet/>
      <dgm:spPr/>
      <dgm:t>
        <a:bodyPr/>
        <a:lstStyle/>
        <a:p>
          <a:endParaRPr lang="en-US"/>
        </a:p>
      </dgm:t>
    </dgm:pt>
    <dgm:pt modelId="{B7F22ADA-EB1E-4CB5-9EC1-90B221D715C8}">
      <dgm:prSet phldrT="[Text]" custT="1"/>
      <dgm:spPr/>
      <dgm:t>
        <a:bodyPr/>
        <a:lstStyle/>
        <a:p>
          <a:r>
            <a:rPr lang="en-US" sz="2400" b="1" dirty="0" smtClean="0"/>
            <a:t>Form-focused instruction</a:t>
          </a:r>
          <a:endParaRPr lang="en-US" sz="2400" b="1" dirty="0"/>
        </a:p>
      </dgm:t>
    </dgm:pt>
    <dgm:pt modelId="{F7C95F5F-6C3F-43FE-A3A2-7C3308B5AC54}" type="parTrans" cxnId="{01E0F1E6-245C-4882-BE49-73FF5E007A80}">
      <dgm:prSet/>
      <dgm:spPr/>
      <dgm:t>
        <a:bodyPr/>
        <a:lstStyle/>
        <a:p>
          <a:endParaRPr lang="en-US"/>
        </a:p>
      </dgm:t>
    </dgm:pt>
    <dgm:pt modelId="{D5B1D8EA-A3DC-43A1-BAB1-C8A87199DE4F}" type="sibTrans" cxnId="{01E0F1E6-245C-4882-BE49-73FF5E007A80}">
      <dgm:prSet/>
      <dgm:spPr/>
      <dgm:t>
        <a:bodyPr/>
        <a:lstStyle/>
        <a:p>
          <a:endParaRPr lang="en-US"/>
        </a:p>
      </dgm:t>
    </dgm:pt>
    <dgm:pt modelId="{B387B484-BD1F-4E45-820F-D65E3B70DCAE}" type="pres">
      <dgm:prSet presAssocID="{F8E730E8-8209-4C9F-B4FB-CB6CBAEB711E}" presName="Name0" presStyleCnt="0">
        <dgm:presLayoutVars>
          <dgm:dir/>
          <dgm:animLvl val="lvl"/>
          <dgm:resizeHandles val="exact"/>
        </dgm:presLayoutVars>
      </dgm:prSet>
      <dgm:spPr/>
    </dgm:pt>
    <dgm:pt modelId="{5BB0C16F-6F17-41DF-8BA9-403F20FBDC17}" type="pres">
      <dgm:prSet presAssocID="{F5705082-9BE3-49D0-8599-37EDF4C6D490}" presName="Name8" presStyleCnt="0"/>
      <dgm:spPr/>
    </dgm:pt>
    <dgm:pt modelId="{37D43225-39E3-43EA-B9E0-C32A1AB2D833}" type="pres">
      <dgm:prSet presAssocID="{F5705082-9BE3-49D0-8599-37EDF4C6D490}" presName="level" presStyleLbl="node1" presStyleIdx="0" presStyleCnt="2" custLinFactNeighborX="-54511" custLinFactNeighborY="-1803">
        <dgm:presLayoutVars>
          <dgm:chMax val="1"/>
          <dgm:bulletEnabled val="1"/>
        </dgm:presLayoutVars>
      </dgm:prSet>
      <dgm:spPr/>
      <dgm:t>
        <a:bodyPr/>
        <a:lstStyle/>
        <a:p>
          <a:endParaRPr lang="en-US"/>
        </a:p>
      </dgm:t>
    </dgm:pt>
    <dgm:pt modelId="{36E87FB3-B7A1-4F9F-9612-13C475627B7E}" type="pres">
      <dgm:prSet presAssocID="{F5705082-9BE3-49D0-8599-37EDF4C6D490}" presName="levelTx" presStyleLbl="revTx" presStyleIdx="0" presStyleCnt="0">
        <dgm:presLayoutVars>
          <dgm:chMax val="1"/>
          <dgm:bulletEnabled val="1"/>
        </dgm:presLayoutVars>
      </dgm:prSet>
      <dgm:spPr/>
      <dgm:t>
        <a:bodyPr/>
        <a:lstStyle/>
        <a:p>
          <a:endParaRPr lang="en-US"/>
        </a:p>
      </dgm:t>
    </dgm:pt>
    <dgm:pt modelId="{45BB01E8-D6DC-4C62-B9EF-F1EE7F061F27}" type="pres">
      <dgm:prSet presAssocID="{B7F22ADA-EB1E-4CB5-9EC1-90B221D715C8}" presName="Name8" presStyleCnt="0"/>
      <dgm:spPr/>
    </dgm:pt>
    <dgm:pt modelId="{8BB26F14-4EDC-4147-BDF8-D4544DFB3088}" type="pres">
      <dgm:prSet presAssocID="{B7F22ADA-EB1E-4CB5-9EC1-90B221D715C8}" presName="level" presStyleLbl="node1" presStyleIdx="1" presStyleCnt="2" custLinFactNeighborY="0">
        <dgm:presLayoutVars>
          <dgm:chMax val="1"/>
          <dgm:bulletEnabled val="1"/>
        </dgm:presLayoutVars>
      </dgm:prSet>
      <dgm:spPr/>
      <dgm:t>
        <a:bodyPr/>
        <a:lstStyle/>
        <a:p>
          <a:endParaRPr lang="en-US"/>
        </a:p>
      </dgm:t>
    </dgm:pt>
    <dgm:pt modelId="{AB262374-B719-4CE9-BC66-395D785E20CC}" type="pres">
      <dgm:prSet presAssocID="{B7F22ADA-EB1E-4CB5-9EC1-90B221D715C8}" presName="levelTx" presStyleLbl="revTx" presStyleIdx="0" presStyleCnt="0">
        <dgm:presLayoutVars>
          <dgm:chMax val="1"/>
          <dgm:bulletEnabled val="1"/>
        </dgm:presLayoutVars>
      </dgm:prSet>
      <dgm:spPr/>
      <dgm:t>
        <a:bodyPr/>
        <a:lstStyle/>
        <a:p>
          <a:endParaRPr lang="en-US"/>
        </a:p>
      </dgm:t>
    </dgm:pt>
  </dgm:ptLst>
  <dgm:cxnLst>
    <dgm:cxn modelId="{568A0587-C093-D447-811E-05E4CD820EDB}" type="presOf" srcId="{F5705082-9BE3-49D0-8599-37EDF4C6D490}" destId="{36E87FB3-B7A1-4F9F-9612-13C475627B7E}" srcOrd="1" destOrd="0" presId="urn:microsoft.com/office/officeart/2005/8/layout/pyramid3"/>
    <dgm:cxn modelId="{E353EA27-5630-D34E-B24E-80B0CBC481CD}" type="presOf" srcId="{F5705082-9BE3-49D0-8599-37EDF4C6D490}" destId="{37D43225-39E3-43EA-B9E0-C32A1AB2D833}" srcOrd="0" destOrd="0" presId="urn:microsoft.com/office/officeart/2005/8/layout/pyramid3"/>
    <dgm:cxn modelId="{9E950A9E-83E9-064F-B182-82C995B368D5}" type="presOf" srcId="{B7F22ADA-EB1E-4CB5-9EC1-90B221D715C8}" destId="{AB262374-B719-4CE9-BC66-395D785E20CC}" srcOrd="1" destOrd="0" presId="urn:microsoft.com/office/officeart/2005/8/layout/pyramid3"/>
    <dgm:cxn modelId="{01E0F1E6-245C-4882-BE49-73FF5E007A80}" srcId="{F8E730E8-8209-4C9F-B4FB-CB6CBAEB711E}" destId="{B7F22ADA-EB1E-4CB5-9EC1-90B221D715C8}" srcOrd="1" destOrd="0" parTransId="{F7C95F5F-6C3F-43FE-A3A2-7C3308B5AC54}" sibTransId="{D5B1D8EA-A3DC-43A1-BAB1-C8A87199DE4F}"/>
    <dgm:cxn modelId="{6EC8CA43-6E76-4548-9E4D-CEBE6CC385D9}" type="presOf" srcId="{F8E730E8-8209-4C9F-B4FB-CB6CBAEB711E}" destId="{B387B484-BD1F-4E45-820F-D65E3B70DCAE}" srcOrd="0" destOrd="0" presId="urn:microsoft.com/office/officeart/2005/8/layout/pyramid3"/>
    <dgm:cxn modelId="{F2F31B76-B58C-44B1-8F5F-EBEF4D3E9D4F}" srcId="{F8E730E8-8209-4C9F-B4FB-CB6CBAEB711E}" destId="{F5705082-9BE3-49D0-8599-37EDF4C6D490}" srcOrd="0" destOrd="0" parTransId="{50699D9A-CCF6-4208-96EC-97ACC41BBFBD}" sibTransId="{A5BFC52F-8621-41AF-A367-AE67AB2A56AD}"/>
    <dgm:cxn modelId="{AA2FFDC6-2A16-2E4B-B467-CFD454B1B2C9}" type="presOf" srcId="{B7F22ADA-EB1E-4CB5-9EC1-90B221D715C8}" destId="{8BB26F14-4EDC-4147-BDF8-D4544DFB3088}" srcOrd="0" destOrd="0" presId="urn:microsoft.com/office/officeart/2005/8/layout/pyramid3"/>
    <dgm:cxn modelId="{C882568A-CDEB-7B45-A948-2B26F0D4802E}" type="presParOf" srcId="{B387B484-BD1F-4E45-820F-D65E3B70DCAE}" destId="{5BB0C16F-6F17-41DF-8BA9-403F20FBDC17}" srcOrd="0" destOrd="0" presId="urn:microsoft.com/office/officeart/2005/8/layout/pyramid3"/>
    <dgm:cxn modelId="{18760C47-9E5B-984D-AF21-9D76D7E95A72}" type="presParOf" srcId="{5BB0C16F-6F17-41DF-8BA9-403F20FBDC17}" destId="{37D43225-39E3-43EA-B9E0-C32A1AB2D833}" srcOrd="0" destOrd="0" presId="urn:microsoft.com/office/officeart/2005/8/layout/pyramid3"/>
    <dgm:cxn modelId="{0EA47B52-A355-5942-AF66-F6DBCEE29D93}" type="presParOf" srcId="{5BB0C16F-6F17-41DF-8BA9-403F20FBDC17}" destId="{36E87FB3-B7A1-4F9F-9612-13C475627B7E}" srcOrd="1" destOrd="0" presId="urn:microsoft.com/office/officeart/2005/8/layout/pyramid3"/>
    <dgm:cxn modelId="{5D111416-D7FC-1D41-A95B-6D847166E31A}" type="presParOf" srcId="{B387B484-BD1F-4E45-820F-D65E3B70DCAE}" destId="{45BB01E8-D6DC-4C62-B9EF-F1EE7F061F27}" srcOrd="1" destOrd="0" presId="urn:microsoft.com/office/officeart/2005/8/layout/pyramid3"/>
    <dgm:cxn modelId="{82A19B0E-0821-DD42-9303-65F54F1E1D1E}" type="presParOf" srcId="{45BB01E8-D6DC-4C62-B9EF-F1EE7F061F27}" destId="{8BB26F14-4EDC-4147-BDF8-D4544DFB3088}" srcOrd="0" destOrd="0" presId="urn:microsoft.com/office/officeart/2005/8/layout/pyramid3"/>
    <dgm:cxn modelId="{371211EC-B7AE-E743-8770-6A9078296486}" type="presParOf" srcId="{45BB01E8-D6DC-4C62-B9EF-F1EE7F061F27}" destId="{AB262374-B719-4CE9-BC66-395D785E20C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C104254-49BC-A24F-A092-9247154B7DC9}" type="doc">
      <dgm:prSet loTypeId="urn:microsoft.com/office/officeart/2005/8/layout/cycle7" loCatId="" qsTypeId="urn:microsoft.com/office/officeart/2005/8/quickstyle/simple4" qsCatId="simple" csTypeId="urn:microsoft.com/office/officeart/2005/8/colors/accent1_2" csCatId="accent1" phldr="1"/>
      <dgm:spPr/>
      <dgm:t>
        <a:bodyPr/>
        <a:lstStyle/>
        <a:p>
          <a:endParaRPr lang="en-US"/>
        </a:p>
      </dgm:t>
    </dgm:pt>
    <dgm:pt modelId="{70E1A8BD-3F03-E648-BFBF-0F005AD0C648}">
      <dgm:prSet phldrT="[Text]"/>
      <dgm:spPr/>
      <dgm:t>
        <a:bodyPr/>
        <a:lstStyle/>
        <a:p>
          <a:r>
            <a:rPr lang="en-US" dirty="0" smtClean="0"/>
            <a:t>Speaking</a:t>
          </a:r>
          <a:endParaRPr lang="en-US" dirty="0"/>
        </a:p>
      </dgm:t>
    </dgm:pt>
    <dgm:pt modelId="{33C236DC-9E15-BD48-92E5-ADF1395F1804}" type="parTrans" cxnId="{FF9FE5D0-3935-A34C-9BD6-70E3AF7CF716}">
      <dgm:prSet/>
      <dgm:spPr/>
      <dgm:t>
        <a:bodyPr/>
        <a:lstStyle/>
        <a:p>
          <a:endParaRPr lang="en-US"/>
        </a:p>
      </dgm:t>
    </dgm:pt>
    <dgm:pt modelId="{61A4DBC1-C05E-2644-86C6-FDFD21188D55}" type="sibTrans" cxnId="{FF9FE5D0-3935-A34C-9BD6-70E3AF7CF716}">
      <dgm:prSet/>
      <dgm:spPr/>
      <dgm:t>
        <a:bodyPr/>
        <a:lstStyle/>
        <a:p>
          <a:endParaRPr lang="en-US"/>
        </a:p>
      </dgm:t>
    </dgm:pt>
    <dgm:pt modelId="{240C7257-2205-DF4F-B4BF-85D5F2D9A440}">
      <dgm:prSet phldrT="[Text]"/>
      <dgm:spPr/>
      <dgm:t>
        <a:bodyPr/>
        <a:lstStyle/>
        <a:p>
          <a:r>
            <a:rPr lang="en-US" dirty="0" smtClean="0"/>
            <a:t>Writing</a:t>
          </a:r>
          <a:endParaRPr lang="en-US" dirty="0"/>
        </a:p>
      </dgm:t>
    </dgm:pt>
    <dgm:pt modelId="{F8CFE5EE-8A14-A74B-88D1-1252354126C8}" type="parTrans" cxnId="{98778A3D-0B79-0A4D-B308-29C0D1BE095C}">
      <dgm:prSet/>
      <dgm:spPr/>
      <dgm:t>
        <a:bodyPr/>
        <a:lstStyle/>
        <a:p>
          <a:endParaRPr lang="en-US"/>
        </a:p>
      </dgm:t>
    </dgm:pt>
    <dgm:pt modelId="{5665AA09-B0C5-ED4F-A7E6-026A8EB0D9BB}" type="sibTrans" cxnId="{98778A3D-0B79-0A4D-B308-29C0D1BE095C}">
      <dgm:prSet/>
      <dgm:spPr/>
      <dgm:t>
        <a:bodyPr/>
        <a:lstStyle/>
        <a:p>
          <a:endParaRPr lang="en-US"/>
        </a:p>
      </dgm:t>
    </dgm:pt>
    <dgm:pt modelId="{E69A45DC-F344-5043-81DF-8C1CDB644C2A}">
      <dgm:prSet phldrT="[Text]"/>
      <dgm:spPr/>
      <dgm:t>
        <a:bodyPr/>
        <a:lstStyle/>
        <a:p>
          <a:r>
            <a:rPr lang="en-US" dirty="0" smtClean="0"/>
            <a:t>Reading</a:t>
          </a:r>
          <a:endParaRPr lang="en-US" dirty="0"/>
        </a:p>
      </dgm:t>
    </dgm:pt>
    <dgm:pt modelId="{39671B91-A74D-924F-8FA5-6448BA61C741}" type="parTrans" cxnId="{8AEA69FD-CCFA-1F4F-958C-D785CA6320CE}">
      <dgm:prSet/>
      <dgm:spPr/>
      <dgm:t>
        <a:bodyPr/>
        <a:lstStyle/>
        <a:p>
          <a:endParaRPr lang="en-US"/>
        </a:p>
      </dgm:t>
    </dgm:pt>
    <dgm:pt modelId="{7B6FB4C2-333F-704D-8767-127EC850A0FB}" type="sibTrans" cxnId="{8AEA69FD-CCFA-1F4F-958C-D785CA6320CE}">
      <dgm:prSet/>
      <dgm:spPr/>
      <dgm:t>
        <a:bodyPr/>
        <a:lstStyle/>
        <a:p>
          <a:endParaRPr lang="en-US"/>
        </a:p>
      </dgm:t>
    </dgm:pt>
    <dgm:pt modelId="{66662790-3FE3-6F43-9D14-29BBFB8AFA54}">
      <dgm:prSet/>
      <dgm:spPr/>
      <dgm:t>
        <a:bodyPr/>
        <a:lstStyle/>
        <a:p>
          <a:r>
            <a:rPr lang="en-US" dirty="0" smtClean="0"/>
            <a:t>Listening</a:t>
          </a:r>
          <a:endParaRPr lang="en-US" dirty="0"/>
        </a:p>
      </dgm:t>
    </dgm:pt>
    <dgm:pt modelId="{1E50D52B-E1E5-DF40-B4D7-9B2EB6204F13}" type="parTrans" cxnId="{7BB891F8-6F3A-AF41-95F4-3AB29F92584E}">
      <dgm:prSet/>
      <dgm:spPr/>
      <dgm:t>
        <a:bodyPr/>
        <a:lstStyle/>
        <a:p>
          <a:endParaRPr lang="en-US"/>
        </a:p>
      </dgm:t>
    </dgm:pt>
    <dgm:pt modelId="{46C3CB7B-018F-F646-A6F4-B783684C2260}" type="sibTrans" cxnId="{7BB891F8-6F3A-AF41-95F4-3AB29F92584E}">
      <dgm:prSet/>
      <dgm:spPr/>
      <dgm:t>
        <a:bodyPr/>
        <a:lstStyle/>
        <a:p>
          <a:endParaRPr lang="en-US"/>
        </a:p>
      </dgm:t>
    </dgm:pt>
    <dgm:pt modelId="{63EB4A0F-0B88-7C4B-BCB1-4AA6450A5424}" type="pres">
      <dgm:prSet presAssocID="{CC104254-49BC-A24F-A092-9247154B7DC9}" presName="Name0" presStyleCnt="0">
        <dgm:presLayoutVars>
          <dgm:dir/>
          <dgm:resizeHandles val="exact"/>
        </dgm:presLayoutVars>
      </dgm:prSet>
      <dgm:spPr/>
      <dgm:t>
        <a:bodyPr/>
        <a:lstStyle/>
        <a:p>
          <a:endParaRPr lang="en-US"/>
        </a:p>
      </dgm:t>
    </dgm:pt>
    <dgm:pt modelId="{236DDFE2-5F9A-4A4E-B4A3-62C30154D675}" type="pres">
      <dgm:prSet presAssocID="{70E1A8BD-3F03-E648-BFBF-0F005AD0C648}" presName="node" presStyleLbl="node1" presStyleIdx="0" presStyleCnt="4">
        <dgm:presLayoutVars>
          <dgm:bulletEnabled val="1"/>
        </dgm:presLayoutVars>
      </dgm:prSet>
      <dgm:spPr/>
      <dgm:t>
        <a:bodyPr/>
        <a:lstStyle/>
        <a:p>
          <a:endParaRPr lang="en-US"/>
        </a:p>
      </dgm:t>
    </dgm:pt>
    <dgm:pt modelId="{319B3563-B5A9-DA4F-911B-F99612E12591}" type="pres">
      <dgm:prSet presAssocID="{61A4DBC1-C05E-2644-86C6-FDFD21188D55}" presName="sibTrans" presStyleLbl="sibTrans2D1" presStyleIdx="0" presStyleCnt="4"/>
      <dgm:spPr/>
      <dgm:t>
        <a:bodyPr/>
        <a:lstStyle/>
        <a:p>
          <a:endParaRPr lang="en-US"/>
        </a:p>
      </dgm:t>
    </dgm:pt>
    <dgm:pt modelId="{0EDEB8BB-316A-8A45-A449-6EC1BD0D0485}" type="pres">
      <dgm:prSet presAssocID="{61A4DBC1-C05E-2644-86C6-FDFD21188D55}" presName="connectorText" presStyleLbl="sibTrans2D1" presStyleIdx="0" presStyleCnt="4"/>
      <dgm:spPr/>
      <dgm:t>
        <a:bodyPr/>
        <a:lstStyle/>
        <a:p>
          <a:endParaRPr lang="en-US"/>
        </a:p>
      </dgm:t>
    </dgm:pt>
    <dgm:pt modelId="{B9A61467-E6F9-7246-8B69-F50897073DEF}" type="pres">
      <dgm:prSet presAssocID="{240C7257-2205-DF4F-B4BF-85D5F2D9A440}" presName="node" presStyleLbl="node1" presStyleIdx="1" presStyleCnt="4">
        <dgm:presLayoutVars>
          <dgm:bulletEnabled val="1"/>
        </dgm:presLayoutVars>
      </dgm:prSet>
      <dgm:spPr/>
      <dgm:t>
        <a:bodyPr/>
        <a:lstStyle/>
        <a:p>
          <a:endParaRPr lang="en-US"/>
        </a:p>
      </dgm:t>
    </dgm:pt>
    <dgm:pt modelId="{8D4EA5E1-DA04-094A-960E-D39A67CDCB3B}" type="pres">
      <dgm:prSet presAssocID="{5665AA09-B0C5-ED4F-A7E6-026A8EB0D9BB}" presName="sibTrans" presStyleLbl="sibTrans2D1" presStyleIdx="1" presStyleCnt="4"/>
      <dgm:spPr/>
      <dgm:t>
        <a:bodyPr/>
        <a:lstStyle/>
        <a:p>
          <a:endParaRPr lang="en-US"/>
        </a:p>
      </dgm:t>
    </dgm:pt>
    <dgm:pt modelId="{98B9C666-75A3-0E48-BC62-8483EE4EC517}" type="pres">
      <dgm:prSet presAssocID="{5665AA09-B0C5-ED4F-A7E6-026A8EB0D9BB}" presName="connectorText" presStyleLbl="sibTrans2D1" presStyleIdx="1" presStyleCnt="4"/>
      <dgm:spPr/>
      <dgm:t>
        <a:bodyPr/>
        <a:lstStyle/>
        <a:p>
          <a:endParaRPr lang="en-US"/>
        </a:p>
      </dgm:t>
    </dgm:pt>
    <dgm:pt modelId="{526C1524-53F6-D347-8C80-3E9BE3CA6BA3}" type="pres">
      <dgm:prSet presAssocID="{E69A45DC-F344-5043-81DF-8C1CDB644C2A}" presName="node" presStyleLbl="node1" presStyleIdx="2" presStyleCnt="4">
        <dgm:presLayoutVars>
          <dgm:bulletEnabled val="1"/>
        </dgm:presLayoutVars>
      </dgm:prSet>
      <dgm:spPr/>
      <dgm:t>
        <a:bodyPr/>
        <a:lstStyle/>
        <a:p>
          <a:endParaRPr lang="en-US"/>
        </a:p>
      </dgm:t>
    </dgm:pt>
    <dgm:pt modelId="{39EA6A46-F46F-394B-A8D0-9496C381C9BA}" type="pres">
      <dgm:prSet presAssocID="{7B6FB4C2-333F-704D-8767-127EC850A0FB}" presName="sibTrans" presStyleLbl="sibTrans2D1" presStyleIdx="2" presStyleCnt="4"/>
      <dgm:spPr/>
      <dgm:t>
        <a:bodyPr/>
        <a:lstStyle/>
        <a:p>
          <a:endParaRPr lang="en-US"/>
        </a:p>
      </dgm:t>
    </dgm:pt>
    <dgm:pt modelId="{E319DF49-9967-BE48-9475-61129FC42559}" type="pres">
      <dgm:prSet presAssocID="{7B6FB4C2-333F-704D-8767-127EC850A0FB}" presName="connectorText" presStyleLbl="sibTrans2D1" presStyleIdx="2" presStyleCnt="4"/>
      <dgm:spPr/>
      <dgm:t>
        <a:bodyPr/>
        <a:lstStyle/>
        <a:p>
          <a:endParaRPr lang="en-US"/>
        </a:p>
      </dgm:t>
    </dgm:pt>
    <dgm:pt modelId="{C9F4FB17-9053-3A49-A282-525DEA4FC3EC}" type="pres">
      <dgm:prSet presAssocID="{66662790-3FE3-6F43-9D14-29BBFB8AFA54}" presName="node" presStyleLbl="node1" presStyleIdx="3" presStyleCnt="4">
        <dgm:presLayoutVars>
          <dgm:bulletEnabled val="1"/>
        </dgm:presLayoutVars>
      </dgm:prSet>
      <dgm:spPr/>
      <dgm:t>
        <a:bodyPr/>
        <a:lstStyle/>
        <a:p>
          <a:endParaRPr lang="en-US"/>
        </a:p>
      </dgm:t>
    </dgm:pt>
    <dgm:pt modelId="{E0AA48B7-A4A0-2C47-B41D-9BDA28BA1601}" type="pres">
      <dgm:prSet presAssocID="{46C3CB7B-018F-F646-A6F4-B783684C2260}" presName="sibTrans" presStyleLbl="sibTrans2D1" presStyleIdx="3" presStyleCnt="4"/>
      <dgm:spPr/>
      <dgm:t>
        <a:bodyPr/>
        <a:lstStyle/>
        <a:p>
          <a:endParaRPr lang="en-US"/>
        </a:p>
      </dgm:t>
    </dgm:pt>
    <dgm:pt modelId="{23677F15-95E6-AA46-893B-DFCF8E7923C5}" type="pres">
      <dgm:prSet presAssocID="{46C3CB7B-018F-F646-A6F4-B783684C2260}" presName="connectorText" presStyleLbl="sibTrans2D1" presStyleIdx="3" presStyleCnt="4"/>
      <dgm:spPr/>
      <dgm:t>
        <a:bodyPr/>
        <a:lstStyle/>
        <a:p>
          <a:endParaRPr lang="en-US"/>
        </a:p>
      </dgm:t>
    </dgm:pt>
  </dgm:ptLst>
  <dgm:cxnLst>
    <dgm:cxn modelId="{3C58460D-8F60-ED44-AF85-3907D6DA2059}" type="presOf" srcId="{5665AA09-B0C5-ED4F-A7E6-026A8EB0D9BB}" destId="{98B9C666-75A3-0E48-BC62-8483EE4EC517}" srcOrd="1" destOrd="0" presId="urn:microsoft.com/office/officeart/2005/8/layout/cycle7"/>
    <dgm:cxn modelId="{707C5A6F-A130-E947-9B40-BE380EB2BD5B}" type="presOf" srcId="{66662790-3FE3-6F43-9D14-29BBFB8AFA54}" destId="{C9F4FB17-9053-3A49-A282-525DEA4FC3EC}" srcOrd="0" destOrd="0" presId="urn:microsoft.com/office/officeart/2005/8/layout/cycle7"/>
    <dgm:cxn modelId="{8AEA69FD-CCFA-1F4F-958C-D785CA6320CE}" srcId="{CC104254-49BC-A24F-A092-9247154B7DC9}" destId="{E69A45DC-F344-5043-81DF-8C1CDB644C2A}" srcOrd="2" destOrd="0" parTransId="{39671B91-A74D-924F-8FA5-6448BA61C741}" sibTransId="{7B6FB4C2-333F-704D-8767-127EC850A0FB}"/>
    <dgm:cxn modelId="{51221630-E7D2-0B4D-817C-C8C608F1A525}" type="presOf" srcId="{240C7257-2205-DF4F-B4BF-85D5F2D9A440}" destId="{B9A61467-E6F9-7246-8B69-F50897073DEF}" srcOrd="0" destOrd="0" presId="urn:microsoft.com/office/officeart/2005/8/layout/cycle7"/>
    <dgm:cxn modelId="{EFF9E12B-883B-C641-8F72-DA8C034E91B1}" type="presOf" srcId="{CC104254-49BC-A24F-A092-9247154B7DC9}" destId="{63EB4A0F-0B88-7C4B-BCB1-4AA6450A5424}" srcOrd="0" destOrd="0" presId="urn:microsoft.com/office/officeart/2005/8/layout/cycle7"/>
    <dgm:cxn modelId="{7BB891F8-6F3A-AF41-95F4-3AB29F92584E}" srcId="{CC104254-49BC-A24F-A092-9247154B7DC9}" destId="{66662790-3FE3-6F43-9D14-29BBFB8AFA54}" srcOrd="3" destOrd="0" parTransId="{1E50D52B-E1E5-DF40-B4D7-9B2EB6204F13}" sibTransId="{46C3CB7B-018F-F646-A6F4-B783684C2260}"/>
    <dgm:cxn modelId="{EFC08D9C-CFC7-7841-BB3D-70B516EEBD23}" type="presOf" srcId="{E69A45DC-F344-5043-81DF-8C1CDB644C2A}" destId="{526C1524-53F6-D347-8C80-3E9BE3CA6BA3}" srcOrd="0" destOrd="0" presId="urn:microsoft.com/office/officeart/2005/8/layout/cycle7"/>
    <dgm:cxn modelId="{7BD92628-F941-714E-B0B1-FF833623E8F0}" type="presOf" srcId="{46C3CB7B-018F-F646-A6F4-B783684C2260}" destId="{23677F15-95E6-AA46-893B-DFCF8E7923C5}" srcOrd="1" destOrd="0" presId="urn:microsoft.com/office/officeart/2005/8/layout/cycle7"/>
    <dgm:cxn modelId="{FF9FE5D0-3935-A34C-9BD6-70E3AF7CF716}" srcId="{CC104254-49BC-A24F-A092-9247154B7DC9}" destId="{70E1A8BD-3F03-E648-BFBF-0F005AD0C648}" srcOrd="0" destOrd="0" parTransId="{33C236DC-9E15-BD48-92E5-ADF1395F1804}" sibTransId="{61A4DBC1-C05E-2644-86C6-FDFD21188D55}"/>
    <dgm:cxn modelId="{3941985E-179A-8B47-8F6F-42F59FABB095}" type="presOf" srcId="{7B6FB4C2-333F-704D-8767-127EC850A0FB}" destId="{E319DF49-9967-BE48-9475-61129FC42559}" srcOrd="1" destOrd="0" presId="urn:microsoft.com/office/officeart/2005/8/layout/cycle7"/>
    <dgm:cxn modelId="{EE612DD6-5F75-0248-A4EB-8AC612CAED6D}" type="presOf" srcId="{70E1A8BD-3F03-E648-BFBF-0F005AD0C648}" destId="{236DDFE2-5F9A-4A4E-B4A3-62C30154D675}" srcOrd="0" destOrd="0" presId="urn:microsoft.com/office/officeart/2005/8/layout/cycle7"/>
    <dgm:cxn modelId="{F933ED0E-80C2-8A43-BA89-B5D9F1BA0DD1}" type="presOf" srcId="{61A4DBC1-C05E-2644-86C6-FDFD21188D55}" destId="{319B3563-B5A9-DA4F-911B-F99612E12591}" srcOrd="0" destOrd="0" presId="urn:microsoft.com/office/officeart/2005/8/layout/cycle7"/>
    <dgm:cxn modelId="{98778A3D-0B79-0A4D-B308-29C0D1BE095C}" srcId="{CC104254-49BC-A24F-A092-9247154B7DC9}" destId="{240C7257-2205-DF4F-B4BF-85D5F2D9A440}" srcOrd="1" destOrd="0" parTransId="{F8CFE5EE-8A14-A74B-88D1-1252354126C8}" sibTransId="{5665AA09-B0C5-ED4F-A7E6-026A8EB0D9BB}"/>
    <dgm:cxn modelId="{7215914F-F604-0D43-A169-D0FE00C544F1}" type="presOf" srcId="{5665AA09-B0C5-ED4F-A7E6-026A8EB0D9BB}" destId="{8D4EA5E1-DA04-094A-960E-D39A67CDCB3B}" srcOrd="0" destOrd="0" presId="urn:microsoft.com/office/officeart/2005/8/layout/cycle7"/>
    <dgm:cxn modelId="{731051C2-1D54-9845-89E0-9C0F31DD5299}" type="presOf" srcId="{46C3CB7B-018F-F646-A6F4-B783684C2260}" destId="{E0AA48B7-A4A0-2C47-B41D-9BDA28BA1601}" srcOrd="0" destOrd="0" presId="urn:microsoft.com/office/officeart/2005/8/layout/cycle7"/>
    <dgm:cxn modelId="{3ADF00D5-9D91-9240-A6B4-78D8DF9AE48C}" type="presOf" srcId="{7B6FB4C2-333F-704D-8767-127EC850A0FB}" destId="{39EA6A46-F46F-394B-A8D0-9496C381C9BA}" srcOrd="0" destOrd="0" presId="urn:microsoft.com/office/officeart/2005/8/layout/cycle7"/>
    <dgm:cxn modelId="{05F3D634-03FB-A549-BA37-6D34CD8906C0}" type="presOf" srcId="{61A4DBC1-C05E-2644-86C6-FDFD21188D55}" destId="{0EDEB8BB-316A-8A45-A449-6EC1BD0D0485}" srcOrd="1" destOrd="0" presId="urn:microsoft.com/office/officeart/2005/8/layout/cycle7"/>
    <dgm:cxn modelId="{F0B9F499-C6D9-3349-9D12-2EABFA862BE2}" type="presParOf" srcId="{63EB4A0F-0B88-7C4B-BCB1-4AA6450A5424}" destId="{236DDFE2-5F9A-4A4E-B4A3-62C30154D675}" srcOrd="0" destOrd="0" presId="urn:microsoft.com/office/officeart/2005/8/layout/cycle7"/>
    <dgm:cxn modelId="{C0DBB085-A835-404E-9F79-79FCFDEC155F}" type="presParOf" srcId="{63EB4A0F-0B88-7C4B-BCB1-4AA6450A5424}" destId="{319B3563-B5A9-DA4F-911B-F99612E12591}" srcOrd="1" destOrd="0" presId="urn:microsoft.com/office/officeart/2005/8/layout/cycle7"/>
    <dgm:cxn modelId="{82D65FCB-A3A0-A54E-A207-FC059E0D065D}" type="presParOf" srcId="{319B3563-B5A9-DA4F-911B-F99612E12591}" destId="{0EDEB8BB-316A-8A45-A449-6EC1BD0D0485}" srcOrd="0" destOrd="0" presId="urn:microsoft.com/office/officeart/2005/8/layout/cycle7"/>
    <dgm:cxn modelId="{876E6B71-B227-6447-A6C8-D4F977DDA466}" type="presParOf" srcId="{63EB4A0F-0B88-7C4B-BCB1-4AA6450A5424}" destId="{B9A61467-E6F9-7246-8B69-F50897073DEF}" srcOrd="2" destOrd="0" presId="urn:microsoft.com/office/officeart/2005/8/layout/cycle7"/>
    <dgm:cxn modelId="{03622544-3C84-9C4A-87D5-F872BE87FE03}" type="presParOf" srcId="{63EB4A0F-0B88-7C4B-BCB1-4AA6450A5424}" destId="{8D4EA5E1-DA04-094A-960E-D39A67CDCB3B}" srcOrd="3" destOrd="0" presId="urn:microsoft.com/office/officeart/2005/8/layout/cycle7"/>
    <dgm:cxn modelId="{45138D6D-DD9E-524D-8901-41F5DF3B094A}" type="presParOf" srcId="{8D4EA5E1-DA04-094A-960E-D39A67CDCB3B}" destId="{98B9C666-75A3-0E48-BC62-8483EE4EC517}" srcOrd="0" destOrd="0" presId="urn:microsoft.com/office/officeart/2005/8/layout/cycle7"/>
    <dgm:cxn modelId="{A71239C8-DCFB-1947-BEC7-D41DB7F7C428}" type="presParOf" srcId="{63EB4A0F-0B88-7C4B-BCB1-4AA6450A5424}" destId="{526C1524-53F6-D347-8C80-3E9BE3CA6BA3}" srcOrd="4" destOrd="0" presId="urn:microsoft.com/office/officeart/2005/8/layout/cycle7"/>
    <dgm:cxn modelId="{46B8384F-6A2A-3C43-A785-2AAE282FFC59}" type="presParOf" srcId="{63EB4A0F-0B88-7C4B-BCB1-4AA6450A5424}" destId="{39EA6A46-F46F-394B-A8D0-9496C381C9BA}" srcOrd="5" destOrd="0" presId="urn:microsoft.com/office/officeart/2005/8/layout/cycle7"/>
    <dgm:cxn modelId="{95AC9115-81E9-4141-AA26-37298ACFAE33}" type="presParOf" srcId="{39EA6A46-F46F-394B-A8D0-9496C381C9BA}" destId="{E319DF49-9967-BE48-9475-61129FC42559}" srcOrd="0" destOrd="0" presId="urn:microsoft.com/office/officeart/2005/8/layout/cycle7"/>
    <dgm:cxn modelId="{D83986A2-86EC-4647-B954-7857F168EA8E}" type="presParOf" srcId="{63EB4A0F-0B88-7C4B-BCB1-4AA6450A5424}" destId="{C9F4FB17-9053-3A49-A282-525DEA4FC3EC}" srcOrd="6" destOrd="0" presId="urn:microsoft.com/office/officeart/2005/8/layout/cycle7"/>
    <dgm:cxn modelId="{EBAEFA58-431D-CF43-A4D3-6884BABEDB7F}" type="presParOf" srcId="{63EB4A0F-0B88-7C4B-BCB1-4AA6450A5424}" destId="{E0AA48B7-A4A0-2C47-B41D-9BDA28BA1601}" srcOrd="7" destOrd="0" presId="urn:microsoft.com/office/officeart/2005/8/layout/cycle7"/>
    <dgm:cxn modelId="{BE20E5E2-EE88-8B46-8959-83BDF473FD79}" type="presParOf" srcId="{E0AA48B7-A4A0-2C47-B41D-9BDA28BA1601}" destId="{23677F15-95E6-AA46-893B-DFCF8E7923C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9B803-438E-C944-B3A8-F0AF74BDE87A}">
      <dsp:nvSpPr>
        <dsp:cNvPr id="0" name=""/>
        <dsp:cNvSpPr/>
      </dsp:nvSpPr>
      <dsp:spPr>
        <a:xfrm>
          <a:off x="2527442" y="752278"/>
          <a:ext cx="3513278" cy="3502742"/>
        </a:xfrm>
        <a:prstGeom prst="ellipse">
          <a:avLst/>
        </a:prstGeom>
        <a:gradFill rotWithShape="0">
          <a:gsLst>
            <a:gs pos="0">
              <a:schemeClr val="accent2">
                <a:alpha val="50000"/>
                <a:hueOff val="0"/>
                <a:satOff val="0"/>
                <a:lumOff val="0"/>
                <a:alphaOff val="0"/>
                <a:tint val="100000"/>
                <a:shade val="100000"/>
                <a:satMod val="130000"/>
              </a:schemeClr>
            </a:gs>
            <a:gs pos="100000">
              <a:schemeClr val="accent2">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2178050">
            <a:lnSpc>
              <a:spcPct val="90000"/>
            </a:lnSpc>
            <a:spcBef>
              <a:spcPct val="0"/>
            </a:spcBef>
            <a:spcAft>
              <a:spcPct val="35000"/>
            </a:spcAft>
          </a:pPr>
          <a:r>
            <a:rPr lang="en-US" sz="4900" kern="1200" dirty="0" smtClean="0"/>
            <a:t>Heritage speakers</a:t>
          </a:r>
          <a:endParaRPr lang="en-US" sz="4900" kern="1200" dirty="0"/>
        </a:p>
      </dsp:txBody>
      <dsp:txXfrm>
        <a:off x="2995880" y="1365258"/>
        <a:ext cx="2576404" cy="1576234"/>
      </dsp:txXfrm>
    </dsp:sp>
    <dsp:sp modelId="{9D9DEC0B-3C4D-1B4E-86A0-AF64E1AD8BA9}">
      <dsp:nvSpPr>
        <dsp:cNvPr id="0" name=""/>
        <dsp:cNvSpPr/>
      </dsp:nvSpPr>
      <dsp:spPr>
        <a:xfrm>
          <a:off x="4548249" y="825218"/>
          <a:ext cx="3613483" cy="3459890"/>
        </a:xfrm>
        <a:prstGeom prst="ellipse">
          <a:avLst/>
        </a:prstGeom>
        <a:gradFill rotWithShape="0">
          <a:gsLst>
            <a:gs pos="0">
              <a:schemeClr val="accent2">
                <a:alpha val="50000"/>
                <a:hueOff val="2340760"/>
                <a:satOff val="-2919"/>
                <a:lumOff val="686"/>
                <a:alphaOff val="0"/>
                <a:tint val="100000"/>
                <a:shade val="100000"/>
                <a:satMod val="130000"/>
              </a:schemeClr>
            </a:gs>
            <a:gs pos="100000">
              <a:schemeClr val="accent2">
                <a:alpha val="50000"/>
                <a:hueOff val="2340760"/>
                <a:satOff val="-2919"/>
                <a:lumOff val="68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lang="en-US" sz="4800" kern="1200" dirty="0" smtClean="0"/>
            <a:t>L2 learners</a:t>
          </a:r>
          <a:endParaRPr lang="en-US" sz="4800" kern="1200" dirty="0"/>
        </a:p>
      </dsp:txBody>
      <dsp:txXfrm>
        <a:off x="5653372" y="1719023"/>
        <a:ext cx="2168090" cy="1902939"/>
      </dsp:txXfrm>
    </dsp:sp>
    <dsp:sp modelId="{144514C0-F2EB-3144-A5C7-D123F61B8BFC}">
      <dsp:nvSpPr>
        <dsp:cNvPr id="0" name=""/>
        <dsp:cNvSpPr/>
      </dsp:nvSpPr>
      <dsp:spPr>
        <a:xfrm>
          <a:off x="268249" y="834804"/>
          <a:ext cx="3718277" cy="3510291"/>
        </a:xfrm>
        <a:prstGeom prst="ellipse">
          <a:avLst/>
        </a:prstGeom>
        <a:gradFill rotWithShape="0">
          <a:gsLst>
            <a:gs pos="0">
              <a:schemeClr val="accent2">
                <a:alpha val="50000"/>
                <a:hueOff val="4681520"/>
                <a:satOff val="-5839"/>
                <a:lumOff val="1373"/>
                <a:alphaOff val="0"/>
                <a:tint val="100000"/>
                <a:shade val="100000"/>
                <a:satMod val="130000"/>
              </a:schemeClr>
            </a:gs>
            <a:gs pos="100000">
              <a:schemeClr val="accent2">
                <a:alpha val="50000"/>
                <a:hueOff val="4681520"/>
                <a:satOff val="-5839"/>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2089150">
            <a:lnSpc>
              <a:spcPct val="90000"/>
            </a:lnSpc>
            <a:spcBef>
              <a:spcPct val="0"/>
            </a:spcBef>
            <a:spcAft>
              <a:spcPct val="35000"/>
            </a:spcAft>
          </a:pPr>
          <a:r>
            <a:rPr lang="en-US" sz="4700" kern="1200" dirty="0" smtClean="0"/>
            <a:t>Native speakers</a:t>
          </a:r>
          <a:endParaRPr lang="en-US" sz="4700" kern="1200" dirty="0"/>
        </a:p>
      </dsp:txBody>
      <dsp:txXfrm>
        <a:off x="618387" y="1741630"/>
        <a:ext cx="2230966" cy="19306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7AB8C-DA3F-2B44-8A62-9D47875FDB6F}">
      <dsp:nvSpPr>
        <dsp:cNvPr id="0" name=""/>
        <dsp:cNvSpPr/>
      </dsp:nvSpPr>
      <dsp:spPr>
        <a:xfrm>
          <a:off x="0" y="8502"/>
          <a:ext cx="7480683" cy="4032000"/>
        </a:xfrm>
        <a:prstGeom prst="right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DCC506-A64A-724E-B787-05B8DB3C3EAB}">
      <dsp:nvSpPr>
        <dsp:cNvPr id="0" name=""/>
        <dsp:cNvSpPr/>
      </dsp:nvSpPr>
      <dsp:spPr>
        <a:xfrm>
          <a:off x="3945621" y="1016502"/>
          <a:ext cx="2786992" cy="2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68960" rIns="0" bIns="568960" numCol="1" spcCol="1270" anchor="ctr" anchorCtr="0">
          <a:noAutofit/>
        </a:bodyPr>
        <a:lstStyle/>
        <a:p>
          <a:pPr lvl="0" algn="ctr" defTabSz="2489200">
            <a:lnSpc>
              <a:spcPct val="90000"/>
            </a:lnSpc>
            <a:spcBef>
              <a:spcPct val="0"/>
            </a:spcBef>
            <a:spcAft>
              <a:spcPct val="35000"/>
            </a:spcAft>
          </a:pPr>
          <a:r>
            <a:rPr lang="en-US" sz="5600" kern="1200" dirty="0" smtClean="0"/>
            <a:t>To</a:t>
          </a:r>
          <a:endParaRPr lang="en-US" sz="5600" kern="1200" dirty="0"/>
        </a:p>
      </dsp:txBody>
      <dsp:txXfrm>
        <a:off x="3945621" y="1016502"/>
        <a:ext cx="2786992" cy="2016000"/>
      </dsp:txXfrm>
    </dsp:sp>
    <dsp:sp modelId="{E9626226-0280-754D-ABF8-01582E61AE79}">
      <dsp:nvSpPr>
        <dsp:cNvPr id="0" name=""/>
        <dsp:cNvSpPr/>
      </dsp:nvSpPr>
      <dsp:spPr>
        <a:xfrm>
          <a:off x="786997" y="1016502"/>
          <a:ext cx="2415458" cy="1975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68960" rIns="0" bIns="568960" numCol="1" spcCol="1270" anchor="ctr" anchorCtr="0">
          <a:noAutofit/>
        </a:bodyPr>
        <a:lstStyle/>
        <a:p>
          <a:pPr lvl="0" algn="ctr" defTabSz="2489200">
            <a:lnSpc>
              <a:spcPct val="90000"/>
            </a:lnSpc>
            <a:spcBef>
              <a:spcPct val="0"/>
            </a:spcBef>
            <a:spcAft>
              <a:spcPct val="35000"/>
            </a:spcAft>
          </a:pPr>
          <a:r>
            <a:rPr lang="en-US" sz="5600" kern="1200" dirty="0" smtClean="0"/>
            <a:t>From</a:t>
          </a:r>
          <a:endParaRPr lang="en-US" sz="5600" kern="1200" dirty="0"/>
        </a:p>
      </dsp:txBody>
      <dsp:txXfrm>
        <a:off x="786997" y="1016502"/>
        <a:ext cx="2415458" cy="19753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7AB8C-DA3F-2B44-8A62-9D47875FDB6F}">
      <dsp:nvSpPr>
        <dsp:cNvPr id="0" name=""/>
        <dsp:cNvSpPr/>
      </dsp:nvSpPr>
      <dsp:spPr>
        <a:xfrm>
          <a:off x="0" y="71880"/>
          <a:ext cx="8706819" cy="4680000"/>
        </a:xfrm>
        <a:prstGeom prst="right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DCC506-A64A-724E-B787-05B8DB3C3EAB}">
      <dsp:nvSpPr>
        <dsp:cNvPr id="0" name=""/>
        <dsp:cNvSpPr/>
      </dsp:nvSpPr>
      <dsp:spPr>
        <a:xfrm>
          <a:off x="5258937" y="1260285"/>
          <a:ext cx="32438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lvl="0" algn="ctr" defTabSz="2889250">
            <a:lnSpc>
              <a:spcPct val="90000"/>
            </a:lnSpc>
            <a:spcBef>
              <a:spcPct val="0"/>
            </a:spcBef>
            <a:spcAft>
              <a:spcPct val="35000"/>
            </a:spcAft>
          </a:pPr>
          <a:r>
            <a:rPr lang="en-US" sz="6500" kern="1200" dirty="0" smtClean="0"/>
            <a:t>To</a:t>
          </a:r>
          <a:endParaRPr lang="en-US" sz="6500" kern="1200" dirty="0"/>
        </a:p>
      </dsp:txBody>
      <dsp:txXfrm>
        <a:off x="5258937" y="1260285"/>
        <a:ext cx="3243800" cy="2340000"/>
      </dsp:txXfrm>
    </dsp:sp>
    <dsp:sp modelId="{E9626226-0280-754D-ABF8-01582E61AE79}">
      <dsp:nvSpPr>
        <dsp:cNvPr id="0" name=""/>
        <dsp:cNvSpPr/>
      </dsp:nvSpPr>
      <dsp:spPr>
        <a:xfrm>
          <a:off x="273124" y="1241881"/>
          <a:ext cx="3120084" cy="229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lvl="0" algn="ctr" defTabSz="2889250">
            <a:lnSpc>
              <a:spcPct val="90000"/>
            </a:lnSpc>
            <a:spcBef>
              <a:spcPct val="0"/>
            </a:spcBef>
            <a:spcAft>
              <a:spcPct val="35000"/>
            </a:spcAft>
          </a:pPr>
          <a:r>
            <a:rPr lang="en-US" sz="6500" kern="1200" dirty="0" smtClean="0"/>
            <a:t>From</a:t>
          </a:r>
          <a:endParaRPr lang="en-US" sz="6500" kern="1200" dirty="0"/>
        </a:p>
      </dsp:txBody>
      <dsp:txXfrm>
        <a:off x="273124" y="1241881"/>
        <a:ext cx="3120084" cy="22928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7AB8C-DA3F-2B44-8A62-9D47875FDB6F}">
      <dsp:nvSpPr>
        <dsp:cNvPr id="0" name=""/>
        <dsp:cNvSpPr/>
      </dsp:nvSpPr>
      <dsp:spPr>
        <a:xfrm>
          <a:off x="0" y="0"/>
          <a:ext cx="6000893" cy="4680000"/>
        </a:xfrm>
        <a:prstGeom prst="right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DCC506-A64A-724E-B787-05B8DB3C3EAB}">
      <dsp:nvSpPr>
        <dsp:cNvPr id="0" name=""/>
        <dsp:cNvSpPr/>
      </dsp:nvSpPr>
      <dsp:spPr>
        <a:xfrm>
          <a:off x="3624552" y="1260285"/>
          <a:ext cx="2235684"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lvl="0" algn="ctr" defTabSz="2889250">
            <a:lnSpc>
              <a:spcPct val="90000"/>
            </a:lnSpc>
            <a:spcBef>
              <a:spcPct val="0"/>
            </a:spcBef>
            <a:spcAft>
              <a:spcPct val="35000"/>
            </a:spcAft>
          </a:pPr>
          <a:r>
            <a:rPr lang="en-US" sz="6500" kern="1200" dirty="0" smtClean="0"/>
            <a:t>To</a:t>
          </a:r>
          <a:endParaRPr lang="en-US" sz="6500" kern="1200" dirty="0"/>
        </a:p>
      </dsp:txBody>
      <dsp:txXfrm>
        <a:off x="3624552" y="1260285"/>
        <a:ext cx="2235684" cy="2340000"/>
      </dsp:txXfrm>
    </dsp:sp>
    <dsp:sp modelId="{E9626226-0280-754D-ABF8-01582E61AE79}">
      <dsp:nvSpPr>
        <dsp:cNvPr id="0" name=""/>
        <dsp:cNvSpPr/>
      </dsp:nvSpPr>
      <dsp:spPr>
        <a:xfrm>
          <a:off x="87934" y="1241881"/>
          <a:ext cx="2235684" cy="229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lvl="0" algn="ctr" defTabSz="2889250">
            <a:lnSpc>
              <a:spcPct val="90000"/>
            </a:lnSpc>
            <a:spcBef>
              <a:spcPct val="0"/>
            </a:spcBef>
            <a:spcAft>
              <a:spcPct val="35000"/>
            </a:spcAft>
          </a:pPr>
          <a:r>
            <a:rPr lang="en-US" sz="6500" kern="1200" dirty="0" smtClean="0"/>
            <a:t>From</a:t>
          </a:r>
          <a:endParaRPr lang="en-US" sz="6500" kern="1200" dirty="0"/>
        </a:p>
      </dsp:txBody>
      <dsp:txXfrm>
        <a:off x="87934" y="1241881"/>
        <a:ext cx="2235684" cy="22928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9B803-438E-C944-B3A8-F0AF74BDE87A}">
      <dsp:nvSpPr>
        <dsp:cNvPr id="0" name=""/>
        <dsp:cNvSpPr/>
      </dsp:nvSpPr>
      <dsp:spPr>
        <a:xfrm>
          <a:off x="-140917" y="1634818"/>
          <a:ext cx="2899841" cy="2891144"/>
        </a:xfrm>
        <a:prstGeom prst="ellipse">
          <a:avLst/>
        </a:prstGeom>
        <a:gradFill rotWithShape="0">
          <a:gsLst>
            <a:gs pos="0">
              <a:schemeClr val="accent2">
                <a:alpha val="50000"/>
                <a:hueOff val="0"/>
                <a:satOff val="0"/>
                <a:lumOff val="0"/>
                <a:alphaOff val="0"/>
                <a:tint val="100000"/>
                <a:shade val="100000"/>
                <a:satMod val="130000"/>
              </a:schemeClr>
            </a:gs>
            <a:gs pos="100000">
              <a:schemeClr val="accent2">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en-US" sz="3400" kern="1200" dirty="0" smtClean="0"/>
            <a:t>Heritage speakers</a:t>
          </a:r>
          <a:endParaRPr lang="en-US" sz="3400" kern="1200" dirty="0"/>
        </a:p>
      </dsp:txBody>
      <dsp:txXfrm>
        <a:off x="264015" y="1975746"/>
        <a:ext cx="1671980" cy="2209288"/>
      </dsp:txXfrm>
    </dsp:sp>
    <dsp:sp modelId="{9D9DEC0B-3C4D-1B4E-86A0-AF64E1AD8BA9}">
      <dsp:nvSpPr>
        <dsp:cNvPr id="0" name=""/>
        <dsp:cNvSpPr/>
      </dsp:nvSpPr>
      <dsp:spPr>
        <a:xfrm>
          <a:off x="1315068" y="377373"/>
          <a:ext cx="2982549" cy="2855774"/>
        </a:xfrm>
        <a:prstGeom prst="ellipse">
          <a:avLst/>
        </a:prstGeom>
        <a:gradFill rotWithShape="0">
          <a:gsLst>
            <a:gs pos="0">
              <a:schemeClr val="accent2">
                <a:alpha val="50000"/>
                <a:hueOff val="4681520"/>
                <a:satOff val="-5839"/>
                <a:lumOff val="1373"/>
                <a:alphaOff val="0"/>
                <a:tint val="100000"/>
                <a:shade val="100000"/>
                <a:satMod val="130000"/>
              </a:schemeClr>
            </a:gs>
            <a:gs pos="100000">
              <a:schemeClr val="accent2">
                <a:alpha val="50000"/>
                <a:hueOff val="4681520"/>
                <a:satOff val="-5839"/>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t>Native speakers</a:t>
          </a:r>
          <a:endParaRPr lang="en-US" sz="3300" kern="1200" dirty="0"/>
        </a:p>
      </dsp:txBody>
      <dsp:txXfrm>
        <a:off x="2161467" y="714130"/>
        <a:ext cx="1719668" cy="2182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9B803-438E-C944-B3A8-F0AF74BDE87A}">
      <dsp:nvSpPr>
        <dsp:cNvPr id="0" name=""/>
        <dsp:cNvSpPr/>
      </dsp:nvSpPr>
      <dsp:spPr>
        <a:xfrm>
          <a:off x="-140917" y="1634818"/>
          <a:ext cx="2899841" cy="2891144"/>
        </a:xfrm>
        <a:prstGeom prst="ellipse">
          <a:avLst/>
        </a:prstGeom>
        <a:gradFill rotWithShape="0">
          <a:gsLst>
            <a:gs pos="0">
              <a:schemeClr val="accent2">
                <a:alpha val="50000"/>
                <a:hueOff val="0"/>
                <a:satOff val="0"/>
                <a:lumOff val="0"/>
                <a:alphaOff val="0"/>
                <a:tint val="100000"/>
                <a:shade val="100000"/>
                <a:satMod val="130000"/>
              </a:schemeClr>
            </a:gs>
            <a:gs pos="100000">
              <a:schemeClr val="accent2">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en-US" sz="3400" kern="1200" dirty="0" smtClean="0"/>
            <a:t>Heritage speakers</a:t>
          </a:r>
          <a:endParaRPr lang="en-US" sz="3400" kern="1200" dirty="0"/>
        </a:p>
      </dsp:txBody>
      <dsp:txXfrm>
        <a:off x="264015" y="1975746"/>
        <a:ext cx="1671980" cy="2209288"/>
      </dsp:txXfrm>
    </dsp:sp>
    <dsp:sp modelId="{9D9DEC0B-3C4D-1B4E-86A0-AF64E1AD8BA9}">
      <dsp:nvSpPr>
        <dsp:cNvPr id="0" name=""/>
        <dsp:cNvSpPr/>
      </dsp:nvSpPr>
      <dsp:spPr>
        <a:xfrm>
          <a:off x="1315068" y="377373"/>
          <a:ext cx="2982549" cy="2855774"/>
        </a:xfrm>
        <a:prstGeom prst="ellipse">
          <a:avLst/>
        </a:prstGeom>
        <a:gradFill rotWithShape="0">
          <a:gsLst>
            <a:gs pos="0">
              <a:schemeClr val="accent2">
                <a:alpha val="50000"/>
                <a:hueOff val="4681520"/>
                <a:satOff val="-5839"/>
                <a:lumOff val="1373"/>
                <a:alphaOff val="0"/>
                <a:tint val="100000"/>
                <a:shade val="100000"/>
                <a:satMod val="130000"/>
              </a:schemeClr>
            </a:gs>
            <a:gs pos="100000">
              <a:schemeClr val="accent2">
                <a:alpha val="50000"/>
                <a:hueOff val="4681520"/>
                <a:satOff val="-5839"/>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t>L2 learners</a:t>
          </a:r>
          <a:endParaRPr lang="en-US" sz="3300" kern="1200" dirty="0"/>
        </a:p>
      </dsp:txBody>
      <dsp:txXfrm>
        <a:off x="2161467" y="714130"/>
        <a:ext cx="1719668" cy="2182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3225-39E3-43EA-B9E0-C32A1AB2D833}">
      <dsp:nvSpPr>
        <dsp:cNvPr id="0" name=""/>
        <dsp:cNvSpPr/>
      </dsp:nvSpPr>
      <dsp:spPr>
        <a:xfrm rot="10800000">
          <a:off x="0" y="0"/>
          <a:ext cx="3173104"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A reading or authentic task</a:t>
          </a:r>
          <a:endParaRPr lang="en-US" sz="2400" b="1" kern="1200" dirty="0"/>
        </a:p>
      </dsp:txBody>
      <dsp:txXfrm rot="-10800000">
        <a:off x="555293" y="0"/>
        <a:ext cx="2062518" cy="1487606"/>
      </dsp:txXfrm>
    </dsp:sp>
    <dsp:sp modelId="{8BB26F14-4EDC-4147-BDF8-D4544DFB3088}">
      <dsp:nvSpPr>
        <dsp:cNvPr id="0" name=""/>
        <dsp:cNvSpPr/>
      </dsp:nvSpPr>
      <dsp:spPr>
        <a:xfrm rot="10800000">
          <a:off x="793276" y="1487605"/>
          <a:ext cx="1586552" cy="1487606"/>
        </a:xfrm>
        <a:prstGeom prst="trapezoid">
          <a:avLst>
            <a:gd name="adj" fmla="val 533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Form-focused instruction</a:t>
          </a:r>
          <a:endParaRPr lang="en-US" sz="2400" b="1" kern="1200" dirty="0"/>
        </a:p>
      </dsp:txBody>
      <dsp:txXfrm rot="-10800000">
        <a:off x="793276" y="1487605"/>
        <a:ext cx="1586552" cy="14876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DDFE2-5F9A-4A4E-B4A3-62C30154D675}">
      <dsp:nvSpPr>
        <dsp:cNvPr id="0" name=""/>
        <dsp:cNvSpPr/>
      </dsp:nvSpPr>
      <dsp:spPr>
        <a:xfrm>
          <a:off x="3180531" y="2329"/>
          <a:ext cx="1868537" cy="9342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Speaking</a:t>
          </a:r>
          <a:endParaRPr lang="en-US" sz="3300" kern="1200" dirty="0"/>
        </a:p>
      </dsp:txBody>
      <dsp:txXfrm>
        <a:off x="3207895" y="29693"/>
        <a:ext cx="1813809" cy="879540"/>
      </dsp:txXfrm>
    </dsp:sp>
    <dsp:sp modelId="{319B3563-B5A9-DA4F-911B-F99612E12591}">
      <dsp:nvSpPr>
        <dsp:cNvPr id="0" name=""/>
        <dsp:cNvSpPr/>
      </dsp:nvSpPr>
      <dsp:spPr>
        <a:xfrm rot="2700000">
          <a:off x="4525494" y="1202725"/>
          <a:ext cx="972129" cy="32699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623592" y="1268124"/>
        <a:ext cx="775933" cy="196195"/>
      </dsp:txXfrm>
    </dsp:sp>
    <dsp:sp modelId="{B9A61467-E6F9-7246-8B69-F50897073DEF}">
      <dsp:nvSpPr>
        <dsp:cNvPr id="0" name=""/>
        <dsp:cNvSpPr/>
      </dsp:nvSpPr>
      <dsp:spPr>
        <a:xfrm>
          <a:off x="4974049" y="1795847"/>
          <a:ext cx="1868537" cy="9342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Writing</a:t>
          </a:r>
          <a:endParaRPr lang="en-US" sz="3300" kern="1200" dirty="0"/>
        </a:p>
      </dsp:txBody>
      <dsp:txXfrm>
        <a:off x="5001413" y="1823211"/>
        <a:ext cx="1813809" cy="879540"/>
      </dsp:txXfrm>
    </dsp:sp>
    <dsp:sp modelId="{8D4EA5E1-DA04-094A-960E-D39A67CDCB3B}">
      <dsp:nvSpPr>
        <dsp:cNvPr id="0" name=""/>
        <dsp:cNvSpPr/>
      </dsp:nvSpPr>
      <dsp:spPr>
        <a:xfrm rot="8100000">
          <a:off x="4525494" y="2996243"/>
          <a:ext cx="972129" cy="32699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623592" y="3061642"/>
        <a:ext cx="775933" cy="196195"/>
      </dsp:txXfrm>
    </dsp:sp>
    <dsp:sp modelId="{526C1524-53F6-D347-8C80-3E9BE3CA6BA3}">
      <dsp:nvSpPr>
        <dsp:cNvPr id="0" name=""/>
        <dsp:cNvSpPr/>
      </dsp:nvSpPr>
      <dsp:spPr>
        <a:xfrm>
          <a:off x="3180531" y="3589365"/>
          <a:ext cx="1868537" cy="9342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Reading</a:t>
          </a:r>
          <a:endParaRPr lang="en-US" sz="3300" kern="1200" dirty="0"/>
        </a:p>
      </dsp:txBody>
      <dsp:txXfrm>
        <a:off x="3207895" y="3616729"/>
        <a:ext cx="1813809" cy="879540"/>
      </dsp:txXfrm>
    </dsp:sp>
    <dsp:sp modelId="{39EA6A46-F46F-394B-A8D0-9496C381C9BA}">
      <dsp:nvSpPr>
        <dsp:cNvPr id="0" name=""/>
        <dsp:cNvSpPr/>
      </dsp:nvSpPr>
      <dsp:spPr>
        <a:xfrm rot="13500000">
          <a:off x="2731976" y="2996243"/>
          <a:ext cx="972129" cy="32699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830074" y="3061642"/>
        <a:ext cx="775933" cy="196195"/>
      </dsp:txXfrm>
    </dsp:sp>
    <dsp:sp modelId="{C9F4FB17-9053-3A49-A282-525DEA4FC3EC}">
      <dsp:nvSpPr>
        <dsp:cNvPr id="0" name=""/>
        <dsp:cNvSpPr/>
      </dsp:nvSpPr>
      <dsp:spPr>
        <a:xfrm>
          <a:off x="1387013" y="1795847"/>
          <a:ext cx="1868537" cy="9342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Listening</a:t>
          </a:r>
          <a:endParaRPr lang="en-US" sz="3300" kern="1200" dirty="0"/>
        </a:p>
      </dsp:txBody>
      <dsp:txXfrm>
        <a:off x="1414377" y="1823211"/>
        <a:ext cx="1813809" cy="879540"/>
      </dsp:txXfrm>
    </dsp:sp>
    <dsp:sp modelId="{E0AA48B7-A4A0-2C47-B41D-9BDA28BA1601}">
      <dsp:nvSpPr>
        <dsp:cNvPr id="0" name=""/>
        <dsp:cNvSpPr/>
      </dsp:nvSpPr>
      <dsp:spPr>
        <a:xfrm rot="18900000">
          <a:off x="2731976" y="1202725"/>
          <a:ext cx="972129" cy="32699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830074" y="1268124"/>
        <a:ext cx="775933" cy="19619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269673-FCAD-0B4F-9C92-127963A84644}" type="datetimeFigureOut">
              <a:rPr lang="en-US" smtClean="0"/>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232388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69673-FCAD-0B4F-9C92-127963A84644}" type="datetimeFigureOut">
              <a:rPr lang="en-US" smtClean="0"/>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89072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69673-FCAD-0B4F-9C92-127963A84644}" type="datetimeFigureOut">
              <a:rPr lang="en-US" smtClean="0"/>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242363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69673-FCAD-0B4F-9C92-127963A84644}" type="datetimeFigureOut">
              <a:rPr lang="en-US" smtClean="0"/>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36404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69673-FCAD-0B4F-9C92-127963A84644}" type="datetimeFigureOut">
              <a:rPr lang="en-US" smtClean="0"/>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76680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269673-FCAD-0B4F-9C92-127963A84644}" type="datetimeFigureOut">
              <a:rPr lang="en-US" smtClean="0"/>
              <a:t>3/31/16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199934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69673-FCAD-0B4F-9C92-127963A84644}" type="datetimeFigureOut">
              <a:rPr lang="en-US" smtClean="0"/>
              <a:t>3/31/16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356431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69673-FCAD-0B4F-9C92-127963A84644}" type="datetimeFigureOut">
              <a:rPr lang="en-US" smtClean="0"/>
              <a:t>3/31/16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136607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69673-FCAD-0B4F-9C92-127963A84644}" type="datetimeFigureOut">
              <a:rPr lang="en-US" smtClean="0"/>
              <a:t>3/31/16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50843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69673-FCAD-0B4F-9C92-127963A84644}" type="datetimeFigureOut">
              <a:rPr lang="en-US" smtClean="0"/>
              <a:t>3/31/16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450973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69673-FCAD-0B4F-9C92-127963A84644}" type="datetimeFigureOut">
              <a:rPr lang="en-US" smtClean="0"/>
              <a:t>3/31/16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91072-4042-6F48-95FE-6DF24BB3C131}" type="slidenum">
              <a:rPr lang="en-US" smtClean="0"/>
              <a:t>‹#›</a:t>
            </a:fld>
            <a:endParaRPr lang="en-US"/>
          </a:p>
        </p:txBody>
      </p:sp>
    </p:spTree>
    <p:extLst>
      <p:ext uri="{BB962C8B-B14F-4D97-AF65-F5344CB8AC3E}">
        <p14:creationId xmlns:p14="http://schemas.microsoft.com/office/powerpoint/2010/main" val="2032301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69673-FCAD-0B4F-9C92-127963A84644}" type="datetimeFigureOut">
              <a:rPr lang="en-US" smtClean="0"/>
              <a:t>3/31/16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91072-4042-6F48-95FE-6DF24BB3C131}" type="slidenum">
              <a:rPr lang="en-US" smtClean="0"/>
              <a:t>‹#›</a:t>
            </a:fld>
            <a:endParaRPr lang="en-US"/>
          </a:p>
        </p:txBody>
      </p:sp>
    </p:spTree>
    <p:extLst>
      <p:ext uri="{BB962C8B-B14F-4D97-AF65-F5344CB8AC3E}">
        <p14:creationId xmlns:p14="http://schemas.microsoft.com/office/powerpoint/2010/main" val="2419353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 Id="rId9" Type="http://schemas.openxmlformats.org/officeDocument/2006/relationships/diagramQuickStyle" Target="../diagrams/quickStyle5.xml"/><Relationship Id="rId10" Type="http://schemas.openxmlformats.org/officeDocument/2006/relationships/diagramColors" Target="../diagrams/colors5.xml"/><Relationship Id="rId11"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6.xml"/><Relationship Id="rId2" Type="http://schemas.openxmlformats.org/officeDocument/2006/relationships/diagramData" Target="../diagrams/data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6.xml"/><Relationship Id="rId2"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6.xml"/><Relationship Id="rId2" Type="http://schemas.openxmlformats.org/officeDocument/2006/relationships/diagramData" Target="../diagrams/data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7" Type="http://schemas.openxmlformats.org/officeDocument/2006/relationships/diagramData" Target="../diagrams/data14.xml"/><Relationship Id="rId8" Type="http://schemas.openxmlformats.org/officeDocument/2006/relationships/diagramLayout" Target="../diagrams/layout14.xml"/><Relationship Id="rId9" Type="http://schemas.openxmlformats.org/officeDocument/2006/relationships/diagramQuickStyle" Target="../diagrams/quickStyle14.xml"/><Relationship Id="rId10" Type="http://schemas.openxmlformats.org/officeDocument/2006/relationships/diagramColors" Target="../diagrams/colors14.xml"/><Relationship Id="rId11" Type="http://schemas.microsoft.com/office/2007/relationships/diagramDrawing" Target="../diagrams/drawing14.xml"/><Relationship Id="rId1" Type="http://schemas.openxmlformats.org/officeDocument/2006/relationships/slideLayout" Target="../slideLayouts/slideLayout6.xml"/><Relationship Id="rId2" Type="http://schemas.openxmlformats.org/officeDocument/2006/relationships/diagramData" Target="../diagrams/data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554" y="1270082"/>
            <a:ext cx="7772400" cy="1954709"/>
          </a:xfrm>
        </p:spPr>
        <p:txBody>
          <a:bodyPr>
            <a:normAutofit fontScale="90000"/>
          </a:bodyPr>
          <a:lstStyle/>
          <a:p>
            <a:r>
              <a:rPr lang="en-US" dirty="0" smtClean="0"/>
              <a:t>Principles and Strategies for Teaching HL Learners: Focus on mixed classes</a:t>
            </a:r>
            <a:endParaRPr lang="en-US" dirty="0"/>
          </a:p>
        </p:txBody>
      </p:sp>
      <p:sp>
        <p:nvSpPr>
          <p:cNvPr id="3" name="Subtitle 2"/>
          <p:cNvSpPr>
            <a:spLocks noGrp="1"/>
          </p:cNvSpPr>
          <p:nvPr>
            <p:ph type="subTitle" idx="1"/>
          </p:nvPr>
        </p:nvSpPr>
        <p:spPr>
          <a:xfrm>
            <a:off x="1001592" y="3577698"/>
            <a:ext cx="7565598" cy="2540166"/>
          </a:xfrm>
        </p:spPr>
        <p:txBody>
          <a:bodyPr>
            <a:normAutofit fontScale="85000" lnSpcReduction="10000"/>
          </a:bodyPr>
          <a:lstStyle/>
          <a:p>
            <a:r>
              <a:rPr lang="en-US" dirty="0" smtClean="0"/>
              <a:t>Maria M. Carreira, Ph.D.</a:t>
            </a:r>
          </a:p>
          <a:p>
            <a:r>
              <a:rPr lang="en-US" dirty="0" smtClean="0"/>
              <a:t>Professor of Spanish</a:t>
            </a:r>
          </a:p>
          <a:p>
            <a:r>
              <a:rPr lang="en-US" dirty="0" smtClean="0"/>
              <a:t>California State University, Long Beach</a:t>
            </a:r>
          </a:p>
          <a:p>
            <a:r>
              <a:rPr lang="en-US" dirty="0" smtClean="0"/>
              <a:t>Co-director</a:t>
            </a:r>
          </a:p>
          <a:p>
            <a:r>
              <a:rPr lang="en-US" dirty="0" smtClean="0"/>
              <a:t>National Heritage Language Resource Center, UCLA</a:t>
            </a:r>
          </a:p>
          <a:p>
            <a:endParaRPr lang="en-US" dirty="0"/>
          </a:p>
        </p:txBody>
      </p:sp>
    </p:spTree>
    <p:extLst>
      <p:ext uri="{BB962C8B-B14F-4D97-AF65-F5344CB8AC3E}">
        <p14:creationId xmlns:p14="http://schemas.microsoft.com/office/powerpoint/2010/main" val="5562311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a:t>
            </a:r>
            <a:r>
              <a:rPr lang="en-US" b="1" dirty="0" smtClean="0"/>
              <a:t>mplications for teaching and learning</a:t>
            </a:r>
            <a:endParaRPr lang="en-US" b="1"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317983931"/>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p:txBody>
          <a:bodyPr/>
          <a:lstStyle/>
          <a:p>
            <a:r>
              <a:rPr lang="en-US" sz="3600" dirty="0"/>
              <a:t>How we teach; </a:t>
            </a:r>
            <a:endParaRPr lang="en-US" sz="3600" dirty="0" smtClean="0"/>
          </a:p>
          <a:p>
            <a:r>
              <a:rPr lang="en-US" sz="3600" dirty="0" smtClean="0"/>
              <a:t>What </a:t>
            </a:r>
            <a:r>
              <a:rPr lang="en-US" sz="3600" dirty="0" smtClean="0"/>
              <a:t>we teach;</a:t>
            </a:r>
          </a:p>
          <a:p>
            <a:r>
              <a:rPr lang="en-US" sz="3600" dirty="0" smtClean="0"/>
              <a:t>Why </a:t>
            </a:r>
            <a:r>
              <a:rPr lang="en-US" sz="3600" dirty="0" smtClean="0"/>
              <a:t>we teach;</a:t>
            </a:r>
          </a:p>
          <a:p>
            <a:endParaRPr lang="en-US" dirty="0"/>
          </a:p>
        </p:txBody>
      </p:sp>
    </p:spTree>
    <p:extLst>
      <p:ext uri="{BB962C8B-B14F-4D97-AF65-F5344CB8AC3E}">
        <p14:creationId xmlns:p14="http://schemas.microsoft.com/office/powerpoint/2010/main" val="12684623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 How we teach</a:t>
            </a:r>
            <a:endParaRPr lang="en-US" dirty="0"/>
          </a:p>
        </p:txBody>
      </p:sp>
      <p:sp>
        <p:nvSpPr>
          <p:cNvPr id="3" name="Content Placeholder 2"/>
          <p:cNvSpPr>
            <a:spLocks noGrp="1"/>
          </p:cNvSpPr>
          <p:nvPr>
            <p:ph idx="1"/>
          </p:nvPr>
        </p:nvSpPr>
        <p:spPr/>
        <p:txBody>
          <a:bodyPr/>
          <a:lstStyle/>
          <a:p>
            <a:pPr marL="0" indent="0">
              <a:buNone/>
            </a:pPr>
            <a:r>
              <a:rPr lang="en-US" i="1" dirty="0" smtClean="0"/>
              <a:t>Papa who wakes up tired in the night</a:t>
            </a:r>
          </a:p>
          <a:p>
            <a:r>
              <a:rPr lang="en-US" dirty="0" smtClean="0"/>
              <a:t>How would you use this reading with native speakers?</a:t>
            </a:r>
          </a:p>
          <a:p>
            <a:r>
              <a:rPr lang="en-US" dirty="0" smtClean="0"/>
              <a:t>How would you use this reading with L2 learners?</a:t>
            </a:r>
          </a:p>
          <a:p>
            <a:endParaRPr lang="en-US" dirty="0" smtClean="0"/>
          </a:p>
          <a:p>
            <a:endParaRPr lang="en-US" dirty="0"/>
          </a:p>
        </p:txBody>
      </p:sp>
    </p:spTree>
    <p:extLst>
      <p:ext uri="{BB962C8B-B14F-4D97-AF65-F5344CB8AC3E}">
        <p14:creationId xmlns:p14="http://schemas.microsoft.com/office/powerpoint/2010/main" val="16701233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513"/>
            <a:ext cx="8229600" cy="748944"/>
          </a:xfrm>
        </p:spPr>
        <p:txBody>
          <a:bodyPr>
            <a:normAutofit fontScale="90000"/>
          </a:bodyPr>
          <a:lstStyle/>
          <a:p>
            <a:r>
              <a:rPr lang="en-US" b="1" dirty="0" smtClean="0"/>
              <a:t>What and how we teach </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1770654106"/>
              </p:ext>
            </p:extLst>
          </p:nvPr>
        </p:nvGraphicFramePr>
        <p:xfrm>
          <a:off x="192902" y="873457"/>
          <a:ext cx="8707273" cy="5174769"/>
        </p:xfrm>
        <a:graphic>
          <a:graphicData uri="http://schemas.openxmlformats.org/drawingml/2006/table">
            <a:tbl>
              <a:tblPr firstRow="1" bandRow="1">
                <a:tableStyleId>{5C22544A-7EE6-4342-B048-85BDC9FD1C3A}</a:tableStyleId>
              </a:tblPr>
              <a:tblGrid>
                <a:gridCol w="1787857"/>
                <a:gridCol w="3459708"/>
                <a:gridCol w="3459708"/>
              </a:tblGrid>
              <a:tr h="1280763">
                <a:tc>
                  <a:txBody>
                    <a:bodyPr/>
                    <a:lstStyle/>
                    <a:p>
                      <a:pPr algn="ctr"/>
                      <a:r>
                        <a:rPr lang="en-US" sz="2000" dirty="0" smtClean="0">
                          <a:solidFill>
                            <a:schemeClr val="tx1"/>
                          </a:solidFill>
                        </a:rPr>
                        <a:t>Goals</a:t>
                      </a:r>
                      <a:r>
                        <a:rPr lang="en-US" sz="2000" baseline="0" dirty="0" smtClean="0">
                          <a:solidFill>
                            <a:schemeClr val="tx1"/>
                          </a:solidFill>
                        </a:rPr>
                        <a:t> of instruction</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l"/>
                      <a:r>
                        <a:rPr lang="en-US" sz="2200" b="0" dirty="0" smtClean="0">
                          <a:solidFill>
                            <a:schemeClr val="tx1"/>
                          </a:solidFill>
                        </a:rPr>
                        <a:t>Engaging with </a:t>
                      </a:r>
                      <a:r>
                        <a:rPr lang="en-US" sz="2200" b="0" dirty="0" smtClean="0">
                          <a:solidFill>
                            <a:schemeClr val="tx1"/>
                          </a:solidFill>
                        </a:rPr>
                        <a:t>a</a:t>
                      </a:r>
                      <a:r>
                        <a:rPr lang="en-US" sz="2200" b="0" baseline="0" dirty="0" smtClean="0">
                          <a:solidFill>
                            <a:schemeClr val="tx1"/>
                          </a:solidFill>
                        </a:rPr>
                        <a:t> </a:t>
                      </a:r>
                      <a:r>
                        <a:rPr lang="en-US" sz="2200" b="0" dirty="0" smtClean="0">
                          <a:solidFill>
                            <a:schemeClr val="tx1"/>
                          </a:solidFill>
                        </a:rPr>
                        <a:t>reading</a:t>
                      </a:r>
                      <a:r>
                        <a:rPr lang="en-US" sz="2200" b="0" baseline="0" dirty="0" smtClean="0">
                          <a:solidFill>
                            <a:schemeClr val="tx1"/>
                          </a:solidFill>
                        </a:rPr>
                        <a:t> and </a:t>
                      </a:r>
                      <a:r>
                        <a:rPr lang="en-US" sz="2200" b="0" baseline="0" dirty="0" smtClean="0">
                          <a:solidFill>
                            <a:schemeClr val="tx1"/>
                          </a:solidFill>
                        </a:rPr>
                        <a:t>completing an authentic task using level-appropriate vocabulary and grammatical </a:t>
                      </a:r>
                      <a:r>
                        <a:rPr lang="en-US" sz="2200" b="0" baseline="0" dirty="0" smtClean="0">
                          <a:solidFill>
                            <a:schemeClr val="tx1"/>
                          </a:solidFill>
                        </a:rPr>
                        <a:t>constructions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94006">
                <a:tc>
                  <a:txBody>
                    <a:bodyPr/>
                    <a:lstStyle/>
                    <a:p>
                      <a:pPr algn="ctr"/>
                      <a:r>
                        <a:rPr lang="en-US" sz="2400" b="1" dirty="0" smtClean="0">
                          <a:solidFill>
                            <a:schemeClr val="tx1"/>
                          </a:solidFill>
                        </a:rPr>
                        <a:t>Pathway</a:t>
                      </a:r>
                      <a:r>
                        <a:rPr lang="en-US" sz="2400" b="1" baseline="0" dirty="0" smtClean="0">
                          <a:solidFill>
                            <a:schemeClr val="tx1"/>
                          </a:solidFill>
                        </a:rPr>
                        <a:t> to meeting learning goals)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2">
                              <a:lumMod val="60000"/>
                              <a:lumOff val="40000"/>
                            </a:schemeClr>
                          </a:solidFill>
                        </a:rPr>
                        <a:t>Macro/Top Down</a:t>
                      </a:r>
                      <a:endParaRPr lang="en-US" sz="2400" b="1" dirty="0">
                        <a:solidFill>
                          <a:schemeClr val="tx2">
                            <a:lumMod val="60000"/>
                            <a:lumOff val="4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tx2">
                              <a:lumMod val="60000"/>
                              <a:lumOff val="40000"/>
                            </a:schemeClr>
                          </a:solidFill>
                          <a:effectLst/>
                          <a:latin typeface="+mn-lt"/>
                          <a:ea typeface="+mn-ea"/>
                          <a:cs typeface="+mn-cs"/>
                        </a:rPr>
                        <a:t>Micro/Bottom Up</a:t>
                      </a:r>
                      <a:endParaRPr lang="en-US" sz="2400" kern="1200" dirty="0" smtClean="0">
                        <a:solidFill>
                          <a:schemeClr val="tx2">
                            <a:lumMod val="60000"/>
                            <a:lumOff val="40000"/>
                          </a:schemeClr>
                        </a:solidFill>
                        <a:effectLst/>
                        <a:latin typeface="+mn-lt"/>
                        <a:ea typeface="+mn-ea"/>
                        <a:cs typeface="+mn-cs"/>
                      </a:endParaRPr>
                    </a:p>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 name="Diagram 3"/>
          <p:cNvGraphicFramePr/>
          <p:nvPr>
            <p:extLst>
              <p:ext uri="{D42A27DB-BD31-4B8C-83A1-F6EECF244321}">
                <p14:modId xmlns:p14="http://schemas.microsoft.com/office/powerpoint/2010/main" val="4174967145"/>
              </p:ext>
            </p:extLst>
          </p:nvPr>
        </p:nvGraphicFramePr>
        <p:xfrm>
          <a:off x="5513695" y="2661313"/>
          <a:ext cx="3173105" cy="2975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Right Arrow 4"/>
          <p:cNvSpPr/>
          <p:nvPr/>
        </p:nvSpPr>
        <p:spPr>
          <a:xfrm rot="12196616">
            <a:off x="8103879" y="3291631"/>
            <a:ext cx="514350" cy="199957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aphicFrame>
        <p:nvGraphicFramePr>
          <p:cNvPr id="6" name="Diagram 5"/>
          <p:cNvGraphicFramePr/>
          <p:nvPr>
            <p:extLst>
              <p:ext uri="{D42A27DB-BD31-4B8C-83A1-F6EECF244321}">
                <p14:modId xmlns:p14="http://schemas.microsoft.com/office/powerpoint/2010/main" val="1153187522"/>
              </p:ext>
            </p:extLst>
          </p:nvPr>
        </p:nvGraphicFramePr>
        <p:xfrm>
          <a:off x="2104030" y="2640040"/>
          <a:ext cx="3173105" cy="29752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urved Right Arrow 6"/>
          <p:cNvSpPr/>
          <p:nvPr/>
        </p:nvSpPr>
        <p:spPr>
          <a:xfrm rot="20052581">
            <a:off x="2271426" y="3405368"/>
            <a:ext cx="502920" cy="1772104"/>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27466113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820909422"/>
              </p:ext>
            </p:extLst>
          </p:nvPr>
        </p:nvGraphicFramePr>
        <p:xfrm>
          <a:off x="211677" y="246977"/>
          <a:ext cx="8731671" cy="6527227"/>
        </p:xfrm>
        <a:graphic>
          <a:graphicData uri="http://schemas.openxmlformats.org/drawingml/2006/table">
            <a:tbl>
              <a:tblPr firstRow="1" bandRow="1">
                <a:tableStyleId>{5C22544A-7EE6-4342-B048-85BDC9FD1C3A}</a:tableStyleId>
              </a:tblPr>
              <a:tblGrid>
                <a:gridCol w="1588352"/>
                <a:gridCol w="3381655"/>
                <a:gridCol w="3761664"/>
              </a:tblGrid>
              <a:tr h="942532">
                <a:tc>
                  <a:txBody>
                    <a:bodyPr/>
                    <a:lstStyle/>
                    <a:p>
                      <a:r>
                        <a:rPr lang="en-US" sz="2400" dirty="0" smtClean="0">
                          <a:solidFill>
                            <a:schemeClr val="bg1"/>
                          </a:solidFill>
                        </a:rPr>
                        <a:t>Teaching domain</a:t>
                      </a:r>
                      <a:endParaRPr lang="en-US" sz="2400" dirty="0">
                        <a:solidFill>
                          <a:schemeClr val="bg1"/>
                        </a:solidFill>
                      </a:endParaRPr>
                    </a:p>
                  </a:txBody>
                  <a:tcPr/>
                </a:tc>
                <a:tc>
                  <a:txBody>
                    <a:bodyPr/>
                    <a:lstStyle/>
                    <a:p>
                      <a:r>
                        <a:rPr lang="en-US" sz="2400" dirty="0" smtClean="0"/>
                        <a:t>Macro-based</a:t>
                      </a:r>
                      <a:endParaRPr lang="en-US" sz="2400" dirty="0"/>
                    </a:p>
                  </a:txBody>
                  <a:tcPr/>
                </a:tc>
                <a:tc>
                  <a:txBody>
                    <a:bodyPr/>
                    <a:lstStyle/>
                    <a:p>
                      <a:r>
                        <a:rPr lang="en-US" sz="2400" dirty="0" smtClean="0"/>
                        <a:t>Micro-based</a:t>
                      </a:r>
                      <a:endParaRPr lang="en-US" sz="2400" dirty="0"/>
                    </a:p>
                  </a:txBody>
                  <a:tcPr/>
                </a:tc>
              </a:tr>
              <a:tr h="1022625">
                <a:tc>
                  <a:txBody>
                    <a:bodyPr/>
                    <a:lstStyle/>
                    <a:p>
                      <a:r>
                        <a:rPr lang="en-US" sz="1800" kern="1200" dirty="0" smtClean="0">
                          <a:solidFill>
                            <a:schemeClr val="tx1"/>
                          </a:solidFill>
                          <a:effectLst/>
                          <a:latin typeface="+mn-lt"/>
                          <a:ea typeface="+mn-ea"/>
                          <a:cs typeface="+mn-cs"/>
                        </a:rPr>
                        <a:t>Vocabulary and </a:t>
                      </a:r>
                    </a:p>
                    <a:p>
                      <a:r>
                        <a:rPr lang="en-US" sz="1800" kern="1200" dirty="0" smtClean="0">
                          <a:solidFill>
                            <a:schemeClr val="tx1"/>
                          </a:solidFill>
                          <a:effectLst/>
                          <a:latin typeface="+mn-lt"/>
                          <a:ea typeface="+mn-ea"/>
                          <a:cs typeface="+mn-cs"/>
                        </a:rPr>
                        <a:t>grammar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Age-appropriate and integrated. Dictated by function and context. </a:t>
                      </a:r>
                      <a:endParaRPr lang="en-US" dirty="0"/>
                    </a:p>
                  </a:txBody>
                  <a:tcPr/>
                </a:tc>
                <a:tc>
                  <a:txBody>
                    <a:bodyPr/>
                    <a:lstStyle/>
                    <a:p>
                      <a:r>
                        <a:rPr lang="en-US" sz="1800" kern="1200" dirty="0" smtClean="0">
                          <a:solidFill>
                            <a:schemeClr val="dk1"/>
                          </a:solidFill>
                          <a:effectLst/>
                          <a:latin typeface="+mn-lt"/>
                          <a:ea typeface="+mn-ea"/>
                          <a:cs typeface="+mn-cs"/>
                        </a:rPr>
                        <a:t>Carefully controlled and selected. Isolated practice of different aspects of linguistic knowledge.</a:t>
                      </a:r>
                      <a:r>
                        <a:rPr lang="en-US" dirty="0" smtClean="0">
                          <a:effectLst/>
                        </a:rPr>
                        <a:t> </a:t>
                      </a:r>
                      <a:endParaRPr lang="en-US" dirty="0"/>
                    </a:p>
                  </a:txBody>
                  <a:tcPr/>
                </a:tc>
              </a:tr>
              <a:tr h="1022625">
                <a:tc>
                  <a:txBody>
                    <a:bodyPr/>
                    <a:lstStyle/>
                    <a:p>
                      <a:r>
                        <a:rPr lang="en-US" sz="1800" kern="1200" dirty="0" smtClean="0">
                          <a:solidFill>
                            <a:schemeClr val="tx1"/>
                          </a:solidFill>
                          <a:effectLst/>
                          <a:latin typeface="+mn-lt"/>
                          <a:ea typeface="+mn-ea"/>
                          <a:cs typeface="+mn-cs"/>
                        </a:rPr>
                        <a:t>Reading</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Fairly large and complex texts from the beginning. Unaltered authentic texts.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Small texts gradually increasing in volume and complexity. Altered texts to facilitate readability.</a:t>
                      </a:r>
                      <a:r>
                        <a:rPr lang="en-US" dirty="0" smtClean="0">
                          <a:effectLst/>
                        </a:rPr>
                        <a:t> </a:t>
                      </a:r>
                      <a:endParaRPr lang="en-US" dirty="0"/>
                    </a:p>
                  </a:txBody>
                  <a:tcPr/>
                </a:tc>
              </a:tr>
              <a:tr h="1022625">
                <a:tc>
                  <a:txBody>
                    <a:bodyPr/>
                    <a:lstStyle/>
                    <a:p>
                      <a:r>
                        <a:rPr lang="en-US" sz="1800" kern="1200" dirty="0" smtClean="0">
                          <a:solidFill>
                            <a:schemeClr val="tx1"/>
                          </a:solidFill>
                          <a:effectLst/>
                          <a:latin typeface="+mn-lt"/>
                          <a:ea typeface="+mn-ea"/>
                          <a:cs typeface="+mn-cs"/>
                        </a:rPr>
                        <a:t>Writing</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Longer texts from the beginning. Initial emphasis on the content, gradually building toward improving stylistics, grammar, spelling.</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Sentence level gradually increasing to paragraph and then longer.</a:t>
                      </a:r>
                      <a:r>
                        <a:rPr lang="en-US" dirty="0" smtClean="0">
                          <a:effectLst/>
                        </a:rPr>
                        <a:t> </a:t>
                      </a:r>
                      <a:endParaRPr lang="en-US" dirty="0"/>
                    </a:p>
                  </a:txBody>
                  <a:tcPr/>
                </a:tc>
              </a:tr>
              <a:tr h="1022625">
                <a:tc>
                  <a:txBody>
                    <a:bodyPr/>
                    <a:lstStyle/>
                    <a:p>
                      <a:r>
                        <a:rPr lang="en-US" sz="1800" kern="1200" dirty="0" smtClean="0">
                          <a:solidFill>
                            <a:schemeClr val="tx1"/>
                          </a:solidFill>
                          <a:effectLst/>
                          <a:latin typeface="+mn-lt"/>
                          <a:ea typeface="+mn-ea"/>
                          <a:cs typeface="+mn-cs"/>
                        </a:rPr>
                        <a:t>Speaking and</a:t>
                      </a:r>
                    </a:p>
                    <a:p>
                      <a:r>
                        <a:rPr lang="en-US" sz="1800" kern="1200" dirty="0" smtClean="0">
                          <a:solidFill>
                            <a:schemeClr val="tx1"/>
                          </a:solidFill>
                          <a:effectLst/>
                          <a:latin typeface="+mn-lt"/>
                          <a:ea typeface="+mn-ea"/>
                          <a:cs typeface="+mn-cs"/>
                        </a:rPr>
                        <a:t> listening</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Full range of native input (movies, documentaries, lectures, news stories, plays, etc.) and output (discussions, conversations, monologues)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Initially restricted, gradually increasing in length and complexity. Initially restricted to dialogue.</a:t>
                      </a:r>
                      <a:r>
                        <a:rPr lang="en-US" dirty="0" smtClean="0">
                          <a:effectLst/>
                        </a:rPr>
                        <a:t> </a:t>
                      </a:r>
                      <a:endParaRPr lang="en-US" dirty="0"/>
                    </a:p>
                  </a:txBody>
                  <a:tcPr/>
                </a:tc>
              </a:tr>
              <a:tr h="613366">
                <a:tc>
                  <a:txBody>
                    <a:bodyPr/>
                    <a:lstStyle/>
                    <a:p>
                      <a:r>
                        <a:rPr lang="en-US" sz="1800" kern="1200" dirty="0" smtClean="0">
                          <a:solidFill>
                            <a:schemeClr val="tx1"/>
                          </a:solidFill>
                          <a:effectLst/>
                          <a:latin typeface="+mn-lt"/>
                          <a:ea typeface="+mn-ea"/>
                          <a:cs typeface="+mn-cs"/>
                        </a:rPr>
                        <a:t>Culture</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Full range of topics, integrated.</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Initially isolated and decontextualized.</a:t>
                      </a:r>
                      <a:r>
                        <a:rPr lang="en-US" dirty="0" smtClean="0">
                          <a:effectLst/>
                        </a:rPr>
                        <a:t> </a:t>
                      </a:r>
                      <a:endParaRPr lang="en-US" dirty="0"/>
                    </a:p>
                  </a:txBody>
                  <a:tcPr/>
                </a:tc>
              </a:tr>
            </a:tbl>
          </a:graphicData>
        </a:graphic>
      </p:graphicFrame>
    </p:spTree>
    <p:extLst>
      <p:ext uri="{BB962C8B-B14F-4D97-AF65-F5344CB8AC3E}">
        <p14:creationId xmlns:p14="http://schemas.microsoft.com/office/powerpoint/2010/main" val="25536498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a:t>
            </a:r>
            <a:r>
              <a:rPr lang="en-US" dirty="0" smtClean="0"/>
              <a:t>macro activities </a:t>
            </a:r>
            <a:br>
              <a:rPr lang="en-US" dirty="0" smtClean="0"/>
            </a:br>
            <a:r>
              <a:rPr lang="en-US" dirty="0" smtClean="0"/>
              <a:t> (</a:t>
            </a:r>
            <a:r>
              <a:rPr lang="en-US" dirty="0"/>
              <a:t>Richards, 1990, 61-63</a:t>
            </a:r>
            <a:r>
              <a:rPr lang="x-none" dirty="0"/>
              <a:t> </a:t>
            </a:r>
            <a:r>
              <a:rPr lang="en-US" dirty="0"/>
              <a:t>)</a:t>
            </a:r>
            <a:endParaRPr lang="en-US" dirty="0"/>
          </a:p>
        </p:txBody>
      </p:sp>
      <p:sp>
        <p:nvSpPr>
          <p:cNvPr id="3" name="Content Placeholder 2"/>
          <p:cNvSpPr>
            <a:spLocks noGrp="1"/>
          </p:cNvSpPr>
          <p:nvPr>
            <p:ph idx="1"/>
          </p:nvPr>
        </p:nvSpPr>
        <p:spPr>
          <a:xfrm>
            <a:off x="457200" y="1600200"/>
            <a:ext cx="8380310" cy="4891746"/>
          </a:xfrm>
        </p:spPr>
        <p:txBody>
          <a:bodyPr>
            <a:normAutofit fontScale="92500" lnSpcReduction="10000"/>
          </a:bodyPr>
          <a:lstStyle/>
          <a:p>
            <a:pPr lvl="0"/>
            <a:r>
              <a:rPr lang="en-US" dirty="0" smtClean="0"/>
              <a:t>Guess </a:t>
            </a:r>
            <a:r>
              <a:rPr lang="en-US" dirty="0"/>
              <a:t>what news headlines might refer to, then listen to or read the complete </a:t>
            </a:r>
            <a:r>
              <a:rPr lang="en-US" dirty="0" smtClean="0"/>
              <a:t>piece;</a:t>
            </a:r>
            <a:endParaRPr lang="en-US" dirty="0"/>
          </a:p>
          <a:p>
            <a:pPr lvl="0"/>
            <a:r>
              <a:rPr lang="en-US" dirty="0"/>
              <a:t>Identify a picture from a description of </a:t>
            </a:r>
            <a:r>
              <a:rPr lang="en-US" dirty="0" smtClean="0"/>
              <a:t>it;</a:t>
            </a:r>
            <a:endParaRPr lang="en-US" dirty="0"/>
          </a:p>
          <a:p>
            <a:pPr lvl="0"/>
            <a:r>
              <a:rPr lang="en-US" dirty="0"/>
              <a:t>Identify key ideas in a </a:t>
            </a:r>
            <a:r>
              <a:rPr lang="en-US" dirty="0" smtClean="0"/>
              <a:t>message;</a:t>
            </a:r>
            <a:endParaRPr lang="en-US" dirty="0"/>
          </a:p>
          <a:p>
            <a:pPr lvl="0"/>
            <a:r>
              <a:rPr lang="en-US" dirty="0"/>
              <a:t>Listen to conversations containing small talk and recognize when the speaker is preparing to introduce a real </a:t>
            </a:r>
            <a:r>
              <a:rPr lang="en-US" dirty="0" smtClean="0"/>
              <a:t>topic;</a:t>
            </a:r>
            <a:endParaRPr lang="en-US" dirty="0"/>
          </a:p>
          <a:p>
            <a:pPr lvl="0"/>
            <a:r>
              <a:rPr lang="en-US" dirty="0"/>
              <a:t>Read information about a topic, then listen to a talk on the topic and check whether the information was mentioned or </a:t>
            </a:r>
            <a:r>
              <a:rPr lang="en-US" dirty="0" smtClean="0"/>
              <a:t>not</a:t>
            </a:r>
            <a:r>
              <a:rPr lang="en-US" dirty="0"/>
              <a:t>;</a:t>
            </a:r>
            <a:endParaRPr lang="en-US" dirty="0"/>
          </a:p>
        </p:txBody>
      </p:sp>
    </p:spTree>
    <p:extLst>
      <p:ext uri="{BB962C8B-B14F-4D97-AF65-F5344CB8AC3E}">
        <p14:creationId xmlns:p14="http://schemas.microsoft.com/office/powerpoint/2010/main" val="8866700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 </a:t>
            </a:r>
            <a:endParaRPr lang="en-US" dirty="0"/>
          </a:p>
        </p:txBody>
      </p:sp>
      <p:sp>
        <p:nvSpPr>
          <p:cNvPr id="3" name="Content Placeholder 2"/>
          <p:cNvSpPr>
            <a:spLocks noGrp="1"/>
          </p:cNvSpPr>
          <p:nvPr>
            <p:ph idx="1"/>
          </p:nvPr>
        </p:nvSpPr>
        <p:spPr/>
        <p:txBody>
          <a:bodyPr/>
          <a:lstStyle/>
          <a:p>
            <a:pPr marL="0" indent="0">
              <a:buNone/>
            </a:pPr>
            <a:r>
              <a:rPr lang="en-US" i="1" dirty="0" smtClean="0"/>
              <a:t>Papa who wakes up tired in the night</a:t>
            </a:r>
          </a:p>
          <a:p>
            <a:r>
              <a:rPr lang="en-US" dirty="0" smtClean="0"/>
              <a:t>How would you use this reading using a macro approach?</a:t>
            </a:r>
          </a:p>
          <a:p>
            <a:r>
              <a:rPr lang="en-US" dirty="0" smtClean="0"/>
              <a:t>How would you use this reading using a micro approach?</a:t>
            </a:r>
          </a:p>
          <a:p>
            <a:endParaRPr lang="en-US" dirty="0" smtClean="0"/>
          </a:p>
          <a:p>
            <a:endParaRPr lang="en-US" dirty="0"/>
          </a:p>
        </p:txBody>
      </p:sp>
    </p:spTree>
    <p:extLst>
      <p:ext uri="{BB962C8B-B14F-4D97-AF65-F5344CB8AC3E}">
        <p14:creationId xmlns:p14="http://schemas.microsoft.com/office/powerpoint/2010/main" val="33752308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915456474"/>
              </p:ext>
            </p:extLst>
          </p:nvPr>
        </p:nvGraphicFramePr>
        <p:xfrm>
          <a:off x="211677" y="246977"/>
          <a:ext cx="8731671" cy="6527227"/>
        </p:xfrm>
        <a:graphic>
          <a:graphicData uri="http://schemas.openxmlformats.org/drawingml/2006/table">
            <a:tbl>
              <a:tblPr firstRow="1" bandRow="1">
                <a:tableStyleId>{5C22544A-7EE6-4342-B048-85BDC9FD1C3A}</a:tableStyleId>
              </a:tblPr>
              <a:tblGrid>
                <a:gridCol w="1588352"/>
                <a:gridCol w="3381655"/>
                <a:gridCol w="3761664"/>
              </a:tblGrid>
              <a:tr h="942532">
                <a:tc>
                  <a:txBody>
                    <a:bodyPr/>
                    <a:lstStyle/>
                    <a:p>
                      <a:r>
                        <a:rPr lang="en-US" sz="2400" dirty="0" smtClean="0">
                          <a:solidFill>
                            <a:schemeClr val="bg1"/>
                          </a:solidFill>
                        </a:rPr>
                        <a:t>Teaching domain</a:t>
                      </a:r>
                      <a:endParaRPr lang="en-US" sz="2400" dirty="0">
                        <a:solidFill>
                          <a:schemeClr val="bg1"/>
                        </a:solidFill>
                      </a:endParaRPr>
                    </a:p>
                  </a:txBody>
                  <a:tcPr/>
                </a:tc>
                <a:tc>
                  <a:txBody>
                    <a:bodyPr/>
                    <a:lstStyle/>
                    <a:p>
                      <a:r>
                        <a:rPr lang="en-US" sz="2400" dirty="0" smtClean="0"/>
                        <a:t>Macro-based</a:t>
                      </a:r>
                      <a:endParaRPr lang="en-US" sz="2400" dirty="0"/>
                    </a:p>
                  </a:txBody>
                  <a:tcPr/>
                </a:tc>
                <a:tc>
                  <a:txBody>
                    <a:bodyPr/>
                    <a:lstStyle/>
                    <a:p>
                      <a:r>
                        <a:rPr lang="en-US" sz="2400" dirty="0" smtClean="0"/>
                        <a:t>Micro-based</a:t>
                      </a:r>
                      <a:endParaRPr lang="en-US" sz="2400" dirty="0"/>
                    </a:p>
                  </a:txBody>
                  <a:tcPr/>
                </a:tc>
              </a:tr>
              <a:tr h="1022625">
                <a:tc>
                  <a:txBody>
                    <a:bodyPr/>
                    <a:lstStyle/>
                    <a:p>
                      <a:r>
                        <a:rPr lang="en-US" sz="1800" kern="1200" dirty="0" smtClean="0">
                          <a:solidFill>
                            <a:schemeClr val="tx1"/>
                          </a:solidFill>
                          <a:effectLst/>
                          <a:latin typeface="+mn-lt"/>
                          <a:ea typeface="+mn-ea"/>
                          <a:cs typeface="+mn-cs"/>
                        </a:rPr>
                        <a:t>Vocabulary and </a:t>
                      </a:r>
                    </a:p>
                    <a:p>
                      <a:r>
                        <a:rPr lang="en-US" sz="1800" kern="1200" dirty="0" smtClean="0">
                          <a:solidFill>
                            <a:schemeClr val="tx1"/>
                          </a:solidFill>
                          <a:effectLst/>
                          <a:latin typeface="+mn-lt"/>
                          <a:ea typeface="+mn-ea"/>
                          <a:cs typeface="+mn-cs"/>
                        </a:rPr>
                        <a:t>grammar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Age-appropriate and integrated. Dictated by function and context. </a:t>
                      </a:r>
                      <a:endParaRPr lang="en-US" dirty="0"/>
                    </a:p>
                  </a:txBody>
                  <a:tcPr/>
                </a:tc>
                <a:tc>
                  <a:txBody>
                    <a:bodyPr/>
                    <a:lstStyle/>
                    <a:p>
                      <a:r>
                        <a:rPr lang="en-US" sz="1800" kern="1200" dirty="0" smtClean="0">
                          <a:solidFill>
                            <a:schemeClr val="dk1"/>
                          </a:solidFill>
                          <a:effectLst/>
                          <a:latin typeface="+mn-lt"/>
                          <a:ea typeface="+mn-ea"/>
                          <a:cs typeface="+mn-cs"/>
                        </a:rPr>
                        <a:t>Carefully controlled and selected. Isolated practice of different aspects of linguistic knowledge.</a:t>
                      </a:r>
                      <a:r>
                        <a:rPr lang="en-US" dirty="0" smtClean="0">
                          <a:effectLst/>
                        </a:rPr>
                        <a:t> </a:t>
                      </a:r>
                      <a:endParaRPr lang="en-US" dirty="0"/>
                    </a:p>
                  </a:txBody>
                  <a:tcPr/>
                </a:tc>
              </a:tr>
              <a:tr h="1022625">
                <a:tc>
                  <a:txBody>
                    <a:bodyPr/>
                    <a:lstStyle/>
                    <a:p>
                      <a:r>
                        <a:rPr lang="en-US" sz="1800" kern="1200" dirty="0" smtClean="0">
                          <a:solidFill>
                            <a:schemeClr val="tx1"/>
                          </a:solidFill>
                          <a:effectLst/>
                          <a:latin typeface="+mn-lt"/>
                          <a:ea typeface="+mn-ea"/>
                          <a:cs typeface="+mn-cs"/>
                        </a:rPr>
                        <a:t>Reading</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Fairly large and complex texts from the beginning. Unaltered authentic texts.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Small texts gradually increasing in volume and complexity. Altered texts to facilitate readability.</a:t>
                      </a:r>
                      <a:r>
                        <a:rPr lang="en-US" dirty="0" smtClean="0">
                          <a:effectLst/>
                        </a:rPr>
                        <a:t> </a:t>
                      </a:r>
                      <a:endParaRPr lang="en-US" dirty="0"/>
                    </a:p>
                  </a:txBody>
                  <a:tcPr/>
                </a:tc>
              </a:tr>
              <a:tr h="1022625">
                <a:tc>
                  <a:txBody>
                    <a:bodyPr/>
                    <a:lstStyle/>
                    <a:p>
                      <a:r>
                        <a:rPr lang="en-US" sz="1800" kern="1200" dirty="0" smtClean="0">
                          <a:solidFill>
                            <a:schemeClr val="tx1"/>
                          </a:solidFill>
                          <a:effectLst/>
                          <a:latin typeface="+mn-lt"/>
                          <a:ea typeface="+mn-ea"/>
                          <a:cs typeface="+mn-cs"/>
                        </a:rPr>
                        <a:t>Writing</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Longer texts from the beginning. Initial emphasis on the content, gradually building toward improving stylistics, grammar, spelling.</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Sentence level gradually increasing to paragraph and then longer.</a:t>
                      </a:r>
                      <a:r>
                        <a:rPr lang="en-US" dirty="0" smtClean="0">
                          <a:effectLst/>
                        </a:rPr>
                        <a:t> </a:t>
                      </a:r>
                      <a:endParaRPr lang="en-US" dirty="0"/>
                    </a:p>
                  </a:txBody>
                  <a:tcPr/>
                </a:tc>
              </a:tr>
              <a:tr h="1022625">
                <a:tc>
                  <a:txBody>
                    <a:bodyPr/>
                    <a:lstStyle/>
                    <a:p>
                      <a:r>
                        <a:rPr lang="en-US" sz="1800" kern="1200" dirty="0" smtClean="0">
                          <a:solidFill>
                            <a:schemeClr val="tx1"/>
                          </a:solidFill>
                          <a:effectLst/>
                          <a:latin typeface="+mn-lt"/>
                          <a:ea typeface="+mn-ea"/>
                          <a:cs typeface="+mn-cs"/>
                        </a:rPr>
                        <a:t>Speaking and</a:t>
                      </a:r>
                    </a:p>
                    <a:p>
                      <a:r>
                        <a:rPr lang="en-US" sz="1800" kern="1200" dirty="0" smtClean="0">
                          <a:solidFill>
                            <a:schemeClr val="tx1"/>
                          </a:solidFill>
                          <a:effectLst/>
                          <a:latin typeface="+mn-lt"/>
                          <a:ea typeface="+mn-ea"/>
                          <a:cs typeface="+mn-cs"/>
                        </a:rPr>
                        <a:t> listening</a:t>
                      </a:r>
                      <a:r>
                        <a:rPr lang="en-US" dirty="0" smtClean="0">
                          <a:solidFill>
                            <a:schemeClr val="tx1"/>
                          </a:solidFill>
                          <a:effectLst/>
                        </a:rPr>
                        <a:t>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Full range of native input (movies, documentaries, lectures, news stories, plays, etc.) and output (discussions, conversations, monologues)</a:t>
                      </a:r>
                      <a:r>
                        <a:rPr lang="en-US" dirty="0" smtClean="0">
                          <a:effectLst/>
                        </a:rPr>
                        <a:t> </a:t>
                      </a:r>
                      <a:endParaRPr lang="en-US" dirty="0"/>
                    </a:p>
                  </a:txBody>
                  <a:tcPr/>
                </a:tc>
                <a:tc>
                  <a:txBody>
                    <a:bodyPr/>
                    <a:lstStyle/>
                    <a:p>
                      <a:r>
                        <a:rPr lang="en-US" sz="1800" kern="1200" dirty="0" smtClean="0">
                          <a:solidFill>
                            <a:schemeClr val="dk1"/>
                          </a:solidFill>
                          <a:effectLst/>
                          <a:latin typeface="+mn-lt"/>
                          <a:ea typeface="+mn-ea"/>
                          <a:cs typeface="+mn-cs"/>
                        </a:rPr>
                        <a:t>Initially restricted, gradually increasing in length and complexity. Initially restricted to dialogue.</a:t>
                      </a:r>
                      <a:r>
                        <a:rPr lang="en-US" dirty="0" smtClean="0">
                          <a:effectLst/>
                        </a:rPr>
                        <a:t> </a:t>
                      </a:r>
                      <a:endParaRPr lang="en-US" dirty="0"/>
                    </a:p>
                  </a:txBody>
                  <a:tcPr/>
                </a:tc>
              </a:tr>
              <a:tr h="613366">
                <a:tc>
                  <a:txBody>
                    <a:bodyPr/>
                    <a:lstStyle/>
                    <a:p>
                      <a:r>
                        <a:rPr lang="en-US" sz="1800" b="1" kern="1200" dirty="0" smtClean="0">
                          <a:solidFill>
                            <a:srgbClr val="000000"/>
                          </a:solidFill>
                          <a:effectLst/>
                          <a:latin typeface="+mn-lt"/>
                          <a:ea typeface="+mn-ea"/>
                          <a:cs typeface="+mn-cs"/>
                        </a:rPr>
                        <a:t>Culture</a:t>
                      </a:r>
                      <a:r>
                        <a:rPr lang="en-US" b="1" dirty="0" smtClean="0">
                          <a:solidFill>
                            <a:srgbClr val="000000"/>
                          </a:solidFill>
                          <a:effectLst/>
                        </a:rPr>
                        <a:t> </a:t>
                      </a:r>
                      <a:endParaRPr lang="en-US" b="1" dirty="0">
                        <a:solidFill>
                          <a:srgbClr val="000000"/>
                        </a:solidFill>
                      </a:endParaRPr>
                    </a:p>
                  </a:txBody>
                  <a:tcPr/>
                </a:tc>
                <a:tc>
                  <a:txBody>
                    <a:bodyPr/>
                    <a:lstStyle/>
                    <a:p>
                      <a:r>
                        <a:rPr lang="en-US" sz="1800" kern="1200" dirty="0" smtClean="0">
                          <a:solidFill>
                            <a:srgbClr val="000000"/>
                          </a:solidFill>
                          <a:effectLst/>
                          <a:latin typeface="+mn-lt"/>
                          <a:ea typeface="+mn-ea"/>
                          <a:cs typeface="+mn-cs"/>
                        </a:rPr>
                        <a:t>Full range of </a:t>
                      </a:r>
                      <a:r>
                        <a:rPr lang="en-US" sz="1800" b="0" kern="1200" dirty="0" smtClean="0">
                          <a:solidFill>
                            <a:srgbClr val="000000"/>
                          </a:solidFill>
                          <a:effectLst/>
                          <a:latin typeface="+mn-lt"/>
                          <a:ea typeface="+mn-ea"/>
                          <a:cs typeface="+mn-cs"/>
                        </a:rPr>
                        <a:t>topics</a:t>
                      </a:r>
                      <a:r>
                        <a:rPr lang="en-US" sz="1800" kern="1200" dirty="0" smtClean="0">
                          <a:solidFill>
                            <a:srgbClr val="000000"/>
                          </a:solidFill>
                          <a:effectLst/>
                          <a:latin typeface="+mn-lt"/>
                          <a:ea typeface="+mn-ea"/>
                          <a:cs typeface="+mn-cs"/>
                        </a:rPr>
                        <a:t>, integrated.</a:t>
                      </a:r>
                      <a:r>
                        <a:rPr lang="en-US" dirty="0" smtClean="0">
                          <a:solidFill>
                            <a:srgbClr val="000000"/>
                          </a:solidFill>
                          <a:effectLst/>
                        </a:rPr>
                        <a:t> </a:t>
                      </a:r>
                      <a:endParaRPr lang="en-US" dirty="0">
                        <a:solidFill>
                          <a:srgbClr val="000000"/>
                        </a:solidFill>
                      </a:endParaRPr>
                    </a:p>
                  </a:txBody>
                  <a:tcPr/>
                </a:tc>
                <a:tc>
                  <a:txBody>
                    <a:bodyPr/>
                    <a:lstStyle/>
                    <a:p>
                      <a:r>
                        <a:rPr lang="en-US" sz="1800" kern="1200" dirty="0" smtClean="0">
                          <a:solidFill>
                            <a:schemeClr val="dk1"/>
                          </a:solidFill>
                          <a:effectLst/>
                          <a:latin typeface="+mn-lt"/>
                          <a:ea typeface="+mn-ea"/>
                          <a:cs typeface="+mn-cs"/>
                        </a:rPr>
                        <a:t>Initially isolated and decontextualized.</a:t>
                      </a:r>
                      <a:r>
                        <a:rPr lang="en-US" dirty="0" smtClean="0">
                          <a:effectLst/>
                        </a:rPr>
                        <a:t> </a:t>
                      </a:r>
                      <a:endParaRPr lang="en-US" dirty="0"/>
                    </a:p>
                  </a:txBody>
                  <a:tcPr/>
                </a:tc>
              </a:tr>
            </a:tbl>
          </a:graphicData>
        </a:graphic>
      </p:graphicFrame>
    </p:spTree>
    <p:extLst>
      <p:ext uri="{BB962C8B-B14F-4D97-AF65-F5344CB8AC3E}">
        <p14:creationId xmlns:p14="http://schemas.microsoft.com/office/powerpoint/2010/main" val="34310104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513"/>
            <a:ext cx="8229600" cy="748944"/>
          </a:xfrm>
        </p:spPr>
        <p:txBody>
          <a:bodyPr>
            <a:normAutofit fontScale="90000"/>
          </a:bodyPr>
          <a:lstStyle/>
          <a:p>
            <a:r>
              <a:rPr lang="en-US" b="1" dirty="0" smtClean="0"/>
              <a:t>Learners for this </a:t>
            </a:r>
            <a:r>
              <a:rPr lang="en-US" b="1" dirty="0" smtClean="0"/>
              <a:t>approach?</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3603581720"/>
              </p:ext>
            </p:extLst>
          </p:nvPr>
        </p:nvGraphicFramePr>
        <p:xfrm>
          <a:off x="177421" y="934872"/>
          <a:ext cx="8707273" cy="4037567"/>
        </p:xfrm>
        <a:graphic>
          <a:graphicData uri="http://schemas.openxmlformats.org/drawingml/2006/table">
            <a:tbl>
              <a:tblPr firstRow="1" bandRow="1">
                <a:tableStyleId>{5C22544A-7EE6-4342-B048-85BDC9FD1C3A}</a:tableStyleId>
              </a:tblPr>
              <a:tblGrid>
                <a:gridCol w="1787857"/>
                <a:gridCol w="3459708"/>
                <a:gridCol w="3459708"/>
              </a:tblGrid>
              <a:tr h="4037567">
                <a:tc>
                  <a:txBody>
                    <a:bodyPr/>
                    <a:lstStyle/>
                    <a:p>
                      <a:pPr algn="ctr"/>
                      <a:r>
                        <a:rPr lang="en-US" sz="2400" b="1" dirty="0" smtClean="0">
                          <a:solidFill>
                            <a:schemeClr val="tx1"/>
                          </a:solidFill>
                        </a:rPr>
                        <a:t>Pathway</a:t>
                      </a:r>
                      <a:r>
                        <a:rPr lang="en-US" sz="2400" b="1" baseline="0" dirty="0" smtClean="0">
                          <a:solidFill>
                            <a:schemeClr val="tx1"/>
                          </a:solidFill>
                        </a:rPr>
                        <a:t> to meeting learning goals)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smtClean="0">
                        <a:solidFill>
                          <a:schemeClr val="tx2">
                            <a:lumMod val="60000"/>
                            <a:lumOff val="40000"/>
                          </a:schemeClr>
                        </a:solidFill>
                      </a:endParaRPr>
                    </a:p>
                    <a:p>
                      <a:pPr algn="ctr"/>
                      <a:endParaRPr lang="en-US" sz="2400" b="1" dirty="0" smtClean="0">
                        <a:solidFill>
                          <a:schemeClr val="tx2">
                            <a:lumMod val="60000"/>
                            <a:lumOff val="40000"/>
                          </a:schemeClr>
                        </a:solidFill>
                      </a:endParaRPr>
                    </a:p>
                    <a:p>
                      <a:pPr algn="ctr"/>
                      <a:r>
                        <a:rPr lang="en-US" sz="2400" b="1" dirty="0" smtClean="0">
                          <a:solidFill>
                            <a:schemeClr val="tx2">
                              <a:lumMod val="60000"/>
                              <a:lumOff val="40000"/>
                            </a:schemeClr>
                          </a:solidFill>
                        </a:rPr>
                        <a:t>Macro/Top Down</a:t>
                      </a:r>
                      <a:endParaRPr lang="en-US" sz="2400" b="1" dirty="0">
                        <a:solidFill>
                          <a:schemeClr val="tx2">
                            <a:lumMod val="60000"/>
                            <a:lumOff val="4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2">
                            <a:lumMod val="60000"/>
                            <a:lumOff val="40000"/>
                          </a:schemeClr>
                        </a:solidFill>
                        <a:effectLst/>
                        <a:latin typeface="+mn-lt"/>
                        <a:ea typeface="+mn-ea"/>
                        <a:cs typeface="+mn-cs"/>
                      </a:endParaRPr>
                    </a:p>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Diagram 5"/>
          <p:cNvGraphicFramePr/>
          <p:nvPr>
            <p:extLst>
              <p:ext uri="{D42A27DB-BD31-4B8C-83A1-F6EECF244321}">
                <p14:modId xmlns:p14="http://schemas.microsoft.com/office/powerpoint/2010/main" val="2239408119"/>
              </p:ext>
            </p:extLst>
          </p:nvPr>
        </p:nvGraphicFramePr>
        <p:xfrm>
          <a:off x="2104030" y="2640040"/>
          <a:ext cx="3173105" cy="2975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rved Right Arrow 6"/>
          <p:cNvSpPr/>
          <p:nvPr/>
        </p:nvSpPr>
        <p:spPr>
          <a:xfrm rot="20052581">
            <a:off x="2271426" y="3405368"/>
            <a:ext cx="502920" cy="1772104"/>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 name="TextBox 3"/>
          <p:cNvSpPr txBox="1"/>
          <p:nvPr/>
        </p:nvSpPr>
        <p:spPr>
          <a:xfrm>
            <a:off x="669139" y="5997994"/>
            <a:ext cx="7769534" cy="523220"/>
          </a:xfrm>
          <a:prstGeom prst="rect">
            <a:avLst/>
          </a:prstGeom>
          <a:noFill/>
        </p:spPr>
        <p:txBody>
          <a:bodyPr wrap="square" rtlCol="0">
            <a:spAutoFit/>
          </a:bodyPr>
          <a:lstStyle/>
          <a:p>
            <a:r>
              <a:rPr lang="en-US" sz="2800" b="1" dirty="0"/>
              <a:t>N</a:t>
            </a:r>
            <a:r>
              <a:rPr lang="en-US" sz="2800" b="1" dirty="0" smtClean="0"/>
              <a:t>ative speakers, HL learners, advanced L2 learners</a:t>
            </a:r>
            <a:endParaRPr lang="en-US" sz="2800" b="1" dirty="0"/>
          </a:p>
        </p:txBody>
      </p:sp>
    </p:spTree>
    <p:extLst>
      <p:ext uri="{BB962C8B-B14F-4D97-AF65-F5344CB8AC3E}">
        <p14:creationId xmlns:p14="http://schemas.microsoft.com/office/powerpoint/2010/main" val="3507206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513"/>
            <a:ext cx="8229600" cy="748944"/>
          </a:xfrm>
        </p:spPr>
        <p:txBody>
          <a:bodyPr>
            <a:normAutofit fontScale="90000"/>
          </a:bodyPr>
          <a:lstStyle/>
          <a:p>
            <a:r>
              <a:rPr lang="en-US" b="1" dirty="0" smtClean="0"/>
              <a:t>What about micro-based teaching?</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3318801202"/>
              </p:ext>
            </p:extLst>
          </p:nvPr>
        </p:nvGraphicFramePr>
        <p:xfrm>
          <a:off x="177421" y="1137323"/>
          <a:ext cx="8707273" cy="4037567"/>
        </p:xfrm>
        <a:graphic>
          <a:graphicData uri="http://schemas.openxmlformats.org/drawingml/2006/table">
            <a:tbl>
              <a:tblPr firstRow="1" bandRow="1">
                <a:tableStyleId>{5C22544A-7EE6-4342-B048-85BDC9FD1C3A}</a:tableStyleId>
              </a:tblPr>
              <a:tblGrid>
                <a:gridCol w="1787857"/>
                <a:gridCol w="3459708"/>
                <a:gridCol w="3459708"/>
              </a:tblGrid>
              <a:tr h="4037567">
                <a:tc>
                  <a:txBody>
                    <a:bodyPr/>
                    <a:lstStyle/>
                    <a:p>
                      <a:pPr algn="ctr"/>
                      <a:r>
                        <a:rPr lang="en-US" sz="2400" b="1" dirty="0" smtClean="0">
                          <a:solidFill>
                            <a:schemeClr val="tx1"/>
                          </a:solidFill>
                        </a:rPr>
                        <a:t>Pathway</a:t>
                      </a:r>
                      <a:r>
                        <a:rPr lang="en-US" sz="2400" b="1" baseline="0" dirty="0" smtClean="0">
                          <a:solidFill>
                            <a:schemeClr val="tx1"/>
                          </a:solidFill>
                        </a:rPr>
                        <a:t> to meeting learning goals)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smtClean="0">
                        <a:solidFill>
                          <a:schemeClr val="tx2">
                            <a:lumMod val="60000"/>
                            <a:lumOff val="40000"/>
                          </a:schemeClr>
                        </a:solidFill>
                      </a:endParaRPr>
                    </a:p>
                    <a:p>
                      <a:pPr algn="ctr"/>
                      <a:endParaRPr lang="en-US" sz="2400" b="1" dirty="0" smtClean="0">
                        <a:solidFill>
                          <a:schemeClr val="tx2">
                            <a:lumMod val="60000"/>
                            <a:lumOff val="40000"/>
                          </a:schemeClr>
                        </a:solidFill>
                      </a:endParaRPr>
                    </a:p>
                    <a:p>
                      <a:pPr algn="ctr"/>
                      <a:r>
                        <a:rPr lang="en-US" sz="2400" b="1" dirty="0" smtClean="0">
                          <a:solidFill>
                            <a:schemeClr val="tx2">
                              <a:lumMod val="60000"/>
                              <a:lumOff val="40000"/>
                            </a:schemeClr>
                          </a:solidFill>
                        </a:rPr>
                        <a:t>Micro/Bottom</a:t>
                      </a:r>
                      <a:r>
                        <a:rPr lang="en-US" sz="2400" b="1" baseline="0" dirty="0" smtClean="0">
                          <a:solidFill>
                            <a:schemeClr val="tx2">
                              <a:lumMod val="60000"/>
                              <a:lumOff val="40000"/>
                            </a:schemeClr>
                          </a:solidFill>
                        </a:rPr>
                        <a:t> up</a:t>
                      </a:r>
                      <a:endParaRPr lang="en-US" sz="2400" b="1" dirty="0">
                        <a:solidFill>
                          <a:schemeClr val="tx2">
                            <a:lumMod val="60000"/>
                            <a:lumOff val="4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2">
                            <a:lumMod val="60000"/>
                            <a:lumOff val="40000"/>
                          </a:schemeClr>
                        </a:solidFill>
                        <a:effectLst/>
                        <a:latin typeface="+mn-lt"/>
                        <a:ea typeface="+mn-ea"/>
                        <a:cs typeface="+mn-cs"/>
                      </a:endParaRPr>
                    </a:p>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Diagram 5"/>
          <p:cNvGraphicFramePr/>
          <p:nvPr>
            <p:extLst>
              <p:ext uri="{D42A27DB-BD31-4B8C-83A1-F6EECF244321}">
                <p14:modId xmlns:p14="http://schemas.microsoft.com/office/powerpoint/2010/main" val="63271639"/>
              </p:ext>
            </p:extLst>
          </p:nvPr>
        </p:nvGraphicFramePr>
        <p:xfrm>
          <a:off x="2104030" y="2640040"/>
          <a:ext cx="3173105" cy="2975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57200" y="5668573"/>
            <a:ext cx="8427494" cy="954107"/>
          </a:xfrm>
          <a:prstGeom prst="rect">
            <a:avLst/>
          </a:prstGeom>
          <a:noFill/>
        </p:spPr>
        <p:txBody>
          <a:bodyPr wrap="square" rtlCol="0">
            <a:spAutoFit/>
          </a:bodyPr>
          <a:lstStyle/>
          <a:p>
            <a:r>
              <a:rPr lang="en-US" sz="2800" b="1" dirty="0" smtClean="0"/>
              <a:t>L2 learners at the lower levels of proficiency, HL learners (sometimes)</a:t>
            </a:r>
            <a:endParaRPr lang="en-US" sz="2800" b="1" dirty="0"/>
          </a:p>
        </p:txBody>
      </p:sp>
      <p:sp>
        <p:nvSpPr>
          <p:cNvPr id="8" name="Curved Right Arrow 7"/>
          <p:cNvSpPr/>
          <p:nvPr/>
        </p:nvSpPr>
        <p:spPr>
          <a:xfrm rot="12196616">
            <a:off x="5224425" y="3306430"/>
            <a:ext cx="675018" cy="1893236"/>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537673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513"/>
            <a:ext cx="8229600" cy="748944"/>
          </a:xfrm>
        </p:spPr>
        <p:txBody>
          <a:bodyPr>
            <a:normAutofit fontScale="90000"/>
          </a:bodyPr>
          <a:lstStyle/>
          <a:p>
            <a:r>
              <a:rPr lang="en-US" b="1" dirty="0" smtClean="0"/>
              <a:t>Back to macro-based teaching</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3533275883"/>
              </p:ext>
            </p:extLst>
          </p:nvPr>
        </p:nvGraphicFramePr>
        <p:xfrm>
          <a:off x="177421" y="934872"/>
          <a:ext cx="8707273" cy="4037567"/>
        </p:xfrm>
        <a:graphic>
          <a:graphicData uri="http://schemas.openxmlformats.org/drawingml/2006/table">
            <a:tbl>
              <a:tblPr firstRow="1" bandRow="1">
                <a:tableStyleId>{5C22544A-7EE6-4342-B048-85BDC9FD1C3A}</a:tableStyleId>
              </a:tblPr>
              <a:tblGrid>
                <a:gridCol w="1787857"/>
                <a:gridCol w="3459708"/>
                <a:gridCol w="3459708"/>
              </a:tblGrid>
              <a:tr h="4037567">
                <a:tc>
                  <a:txBody>
                    <a:bodyPr/>
                    <a:lstStyle/>
                    <a:p>
                      <a:pPr algn="ctr"/>
                      <a:r>
                        <a:rPr lang="en-US" sz="2400" b="1" dirty="0" smtClean="0">
                          <a:solidFill>
                            <a:schemeClr val="tx1"/>
                          </a:solidFill>
                        </a:rPr>
                        <a:t>Pathway</a:t>
                      </a:r>
                      <a:r>
                        <a:rPr lang="en-US" sz="2400" b="1" baseline="0" dirty="0" smtClean="0">
                          <a:solidFill>
                            <a:schemeClr val="tx1"/>
                          </a:solidFill>
                        </a:rPr>
                        <a:t> to meeting learning goals)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smtClean="0">
                        <a:solidFill>
                          <a:schemeClr val="tx2">
                            <a:lumMod val="60000"/>
                            <a:lumOff val="40000"/>
                          </a:schemeClr>
                        </a:solidFill>
                      </a:endParaRPr>
                    </a:p>
                    <a:p>
                      <a:pPr algn="ctr"/>
                      <a:endParaRPr lang="en-US" sz="2400" b="1" dirty="0" smtClean="0">
                        <a:solidFill>
                          <a:schemeClr val="tx2">
                            <a:lumMod val="60000"/>
                            <a:lumOff val="40000"/>
                          </a:schemeClr>
                        </a:solidFill>
                      </a:endParaRPr>
                    </a:p>
                    <a:p>
                      <a:pPr algn="ctr"/>
                      <a:r>
                        <a:rPr lang="en-US" sz="2400" b="1" dirty="0" smtClean="0">
                          <a:solidFill>
                            <a:schemeClr val="tx2">
                              <a:lumMod val="60000"/>
                              <a:lumOff val="40000"/>
                            </a:schemeClr>
                          </a:solidFill>
                        </a:rPr>
                        <a:t>Macro/Top Down</a:t>
                      </a:r>
                      <a:endParaRPr lang="en-US" sz="2400" b="1" dirty="0">
                        <a:solidFill>
                          <a:schemeClr val="tx2">
                            <a:lumMod val="60000"/>
                            <a:lumOff val="4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2">
                            <a:lumMod val="60000"/>
                            <a:lumOff val="40000"/>
                          </a:schemeClr>
                        </a:solidFill>
                        <a:effectLst/>
                        <a:latin typeface="+mn-lt"/>
                        <a:ea typeface="+mn-ea"/>
                        <a:cs typeface="+mn-cs"/>
                      </a:endParaRPr>
                    </a:p>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Diagram 5"/>
          <p:cNvGraphicFramePr/>
          <p:nvPr>
            <p:extLst>
              <p:ext uri="{D42A27DB-BD31-4B8C-83A1-F6EECF244321}">
                <p14:modId xmlns:p14="http://schemas.microsoft.com/office/powerpoint/2010/main" val="3154182935"/>
              </p:ext>
            </p:extLst>
          </p:nvPr>
        </p:nvGraphicFramePr>
        <p:xfrm>
          <a:off x="2104030" y="2640040"/>
          <a:ext cx="3173105" cy="2975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rved Right Arrow 6"/>
          <p:cNvSpPr/>
          <p:nvPr/>
        </p:nvSpPr>
        <p:spPr>
          <a:xfrm rot="20052581">
            <a:off x="2271426" y="3405368"/>
            <a:ext cx="502920" cy="1772104"/>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 name="TextBox 3"/>
          <p:cNvSpPr txBox="1"/>
          <p:nvPr/>
        </p:nvSpPr>
        <p:spPr>
          <a:xfrm>
            <a:off x="1910970" y="5997994"/>
            <a:ext cx="5231198" cy="523220"/>
          </a:xfrm>
          <a:prstGeom prst="rect">
            <a:avLst/>
          </a:prstGeom>
          <a:noFill/>
        </p:spPr>
        <p:txBody>
          <a:bodyPr wrap="square" rtlCol="0">
            <a:spAutoFit/>
          </a:bodyPr>
          <a:lstStyle/>
          <a:p>
            <a:r>
              <a:rPr lang="en-US" sz="2800" b="1" dirty="0"/>
              <a:t>N</a:t>
            </a:r>
            <a:r>
              <a:rPr lang="en-US" sz="2800" b="1" dirty="0" smtClean="0"/>
              <a:t>ative speakers, HL learners </a:t>
            </a:r>
            <a:endParaRPr lang="en-US" sz="2800" b="1" dirty="0"/>
          </a:p>
        </p:txBody>
      </p:sp>
    </p:spTree>
    <p:extLst>
      <p:ext uri="{BB962C8B-B14F-4D97-AF65-F5344CB8AC3E}">
        <p14:creationId xmlns:p14="http://schemas.microsoft.com/office/powerpoint/2010/main" val="124658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this presentation</a:t>
            </a:r>
            <a:endParaRPr lang="en-US" dirty="0"/>
          </a:p>
        </p:txBody>
      </p:sp>
      <p:sp>
        <p:nvSpPr>
          <p:cNvPr id="3" name="Content Placeholder 2"/>
          <p:cNvSpPr>
            <a:spLocks noGrp="1"/>
          </p:cNvSpPr>
          <p:nvPr>
            <p:ph idx="1"/>
          </p:nvPr>
        </p:nvSpPr>
        <p:spPr/>
        <p:txBody>
          <a:bodyPr/>
          <a:lstStyle/>
          <a:p>
            <a:r>
              <a:rPr lang="en-US" dirty="0" smtClean="0"/>
              <a:t>Essential concepts in HL teaching;</a:t>
            </a:r>
          </a:p>
          <a:p>
            <a:r>
              <a:rPr lang="en-US" dirty="0" smtClean="0"/>
              <a:t>Mixed classes;</a:t>
            </a:r>
          </a:p>
          <a:p>
            <a:r>
              <a:rPr lang="en-US" dirty="0" smtClean="0"/>
              <a:t>Project based teaching;</a:t>
            </a:r>
          </a:p>
          <a:p>
            <a:endParaRPr lang="en-US" dirty="0" smtClean="0"/>
          </a:p>
        </p:txBody>
      </p:sp>
    </p:spTree>
    <p:extLst>
      <p:ext uri="{BB962C8B-B14F-4D97-AF65-F5344CB8AC3E}">
        <p14:creationId xmlns:p14="http://schemas.microsoft.com/office/powerpoint/2010/main" val="28440629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Macro approaches: </a:t>
            </a:r>
            <a:br>
              <a:rPr lang="en-US" dirty="0" smtClean="0"/>
            </a:br>
            <a:r>
              <a:rPr lang="en-US" dirty="0" smtClean="0"/>
              <a:t>Native vs. heritage learners</a:t>
            </a:r>
            <a:endParaRPr lang="en-US" dirty="0"/>
          </a:p>
        </p:txBody>
      </p:sp>
      <p:sp>
        <p:nvSpPr>
          <p:cNvPr id="7" name="Content Placeholder 6"/>
          <p:cNvSpPr>
            <a:spLocks noGrp="1"/>
          </p:cNvSpPr>
          <p:nvPr>
            <p:ph idx="1"/>
          </p:nvPr>
        </p:nvSpPr>
        <p:spPr>
          <a:xfrm>
            <a:off x="457200" y="1814862"/>
            <a:ext cx="8229600" cy="4525963"/>
          </a:xfrm>
        </p:spPr>
        <p:txBody>
          <a:bodyPr/>
          <a:lstStyle/>
          <a:p>
            <a:r>
              <a:rPr lang="en-US" dirty="0" smtClean="0"/>
              <a:t>How to use them;</a:t>
            </a:r>
          </a:p>
          <a:p>
            <a:r>
              <a:rPr lang="en-US" dirty="0" smtClean="0"/>
              <a:t>What materials to use;</a:t>
            </a:r>
          </a:p>
          <a:p>
            <a:pPr marL="0" indent="0">
              <a:buNone/>
            </a:pPr>
            <a:r>
              <a:rPr lang="en-US" dirty="0"/>
              <a:t>	</a:t>
            </a:r>
          </a:p>
        </p:txBody>
      </p:sp>
    </p:spTree>
    <p:extLst>
      <p:ext uri="{BB962C8B-B14F-4D97-AF65-F5344CB8AC3E}">
        <p14:creationId xmlns:p14="http://schemas.microsoft.com/office/powerpoint/2010/main" val="31909488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Macro approaches: </a:t>
            </a:r>
            <a:br>
              <a:rPr lang="en-US" dirty="0" smtClean="0"/>
            </a:br>
            <a:r>
              <a:rPr lang="en-US" dirty="0" smtClean="0"/>
              <a:t>Native vs. heritage learners</a:t>
            </a:r>
            <a:endParaRPr lang="en-US" dirty="0"/>
          </a:p>
        </p:txBody>
      </p:sp>
      <p:sp>
        <p:nvSpPr>
          <p:cNvPr id="7" name="Content Placeholder 6"/>
          <p:cNvSpPr>
            <a:spLocks noGrp="1"/>
          </p:cNvSpPr>
          <p:nvPr>
            <p:ph idx="1"/>
          </p:nvPr>
        </p:nvSpPr>
        <p:spPr>
          <a:xfrm>
            <a:off x="457200" y="1814862"/>
            <a:ext cx="8229600" cy="4525963"/>
          </a:xfrm>
        </p:spPr>
        <p:txBody>
          <a:bodyPr/>
          <a:lstStyle/>
          <a:p>
            <a:r>
              <a:rPr lang="en-US" dirty="0" smtClean="0"/>
              <a:t>How to use them;</a:t>
            </a:r>
          </a:p>
          <a:p>
            <a:pPr marL="0" indent="0">
              <a:buNone/>
            </a:pPr>
            <a:r>
              <a:rPr lang="en-US" dirty="0"/>
              <a:t>	</a:t>
            </a:r>
            <a:r>
              <a:rPr lang="en-US" dirty="0" smtClean="0">
                <a:solidFill>
                  <a:srgbClr val="FF0000"/>
                </a:solidFill>
              </a:rPr>
              <a:t>Scaffolding</a:t>
            </a:r>
          </a:p>
          <a:p>
            <a:r>
              <a:rPr lang="en-US" dirty="0" smtClean="0"/>
              <a:t>What materials to use;</a:t>
            </a:r>
          </a:p>
          <a:p>
            <a:pPr marL="0" indent="0">
              <a:buNone/>
            </a:pPr>
            <a:r>
              <a:rPr lang="en-US" dirty="0"/>
              <a:t>	</a:t>
            </a:r>
            <a:r>
              <a:rPr lang="en-US" dirty="0" smtClean="0"/>
              <a:t>Content</a:t>
            </a:r>
          </a:p>
          <a:p>
            <a:pPr marL="0" indent="0">
              <a:buNone/>
            </a:pPr>
            <a:r>
              <a:rPr lang="en-US" dirty="0"/>
              <a:t>	</a:t>
            </a:r>
            <a:r>
              <a:rPr lang="en-US" dirty="0" smtClean="0"/>
              <a:t>Level</a:t>
            </a:r>
            <a:endParaRPr lang="en-US" dirty="0"/>
          </a:p>
        </p:txBody>
      </p:sp>
    </p:spTree>
    <p:extLst>
      <p:ext uri="{BB962C8B-B14F-4D97-AF65-F5344CB8AC3E}">
        <p14:creationId xmlns:p14="http://schemas.microsoft.com/office/powerpoint/2010/main" val="28841365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Scaffolding</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00FF"/>
                </a:solidFill>
              </a:rPr>
              <a:t>Scaffolding </a:t>
            </a:r>
            <a:r>
              <a:rPr lang="en-US" dirty="0" smtClean="0">
                <a:solidFill>
                  <a:srgbClr val="000000"/>
                </a:solidFill>
              </a:rPr>
              <a:t>provides critical support for effective </a:t>
            </a:r>
            <a:r>
              <a:rPr lang="en-US" dirty="0"/>
              <a:t>m</a:t>
            </a:r>
            <a:r>
              <a:rPr lang="en-US" dirty="0" smtClean="0"/>
              <a:t>acro</a:t>
            </a:r>
            <a:r>
              <a:rPr lang="en-US" dirty="0"/>
              <a:t>-based </a:t>
            </a:r>
            <a:r>
              <a:rPr lang="en-US" dirty="0" smtClean="0"/>
              <a:t>teaching and the use of authentic materials and tasks;</a:t>
            </a:r>
            <a:endParaRPr lang="en-US" dirty="0">
              <a:solidFill>
                <a:srgbClr val="0000FF"/>
              </a:solidFill>
            </a:endParaRPr>
          </a:p>
        </p:txBody>
      </p:sp>
    </p:spTree>
    <p:extLst>
      <p:ext uri="{BB962C8B-B14F-4D97-AF65-F5344CB8AC3E}">
        <p14:creationId xmlns:p14="http://schemas.microsoft.com/office/powerpoint/2010/main" val="3681680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Scaffolding: Key concepts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B</a:t>
            </a:r>
            <a:r>
              <a:rPr lang="en-US" i="1" dirty="0" smtClean="0"/>
              <a:t>uilding;</a:t>
            </a:r>
          </a:p>
          <a:p>
            <a:r>
              <a:rPr lang="en-US" i="1" dirty="0" smtClean="0"/>
              <a:t>Supporting</a:t>
            </a:r>
          </a:p>
          <a:p>
            <a:r>
              <a:rPr lang="en-US" i="1" dirty="0"/>
              <a:t>A</a:t>
            </a:r>
            <a:r>
              <a:rPr lang="en-US" i="1" dirty="0" smtClean="0"/>
              <a:t> step-by-step approach;</a:t>
            </a:r>
          </a:p>
        </p:txBody>
      </p:sp>
    </p:spTree>
    <p:extLst>
      <p:ext uri="{BB962C8B-B14F-4D97-AF65-F5344CB8AC3E}">
        <p14:creationId xmlns:p14="http://schemas.microsoft.com/office/powerpoint/2010/main" val="19895430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US" b="1" dirty="0" smtClean="0">
                <a:solidFill>
                  <a:srgbClr val="FF0000"/>
                </a:solidFill>
                <a:effectLst>
                  <a:outerShdw blurRad="38100" dist="38100" dir="2700000" algn="tl">
                    <a:srgbClr val="000000">
                      <a:alpha val="43137"/>
                    </a:srgbClr>
                  </a:outerShdw>
                </a:effectLst>
              </a:rPr>
              <a:t>Scaffolding in the classroom</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40769"/>
            <a:ext cx="8229600" cy="5112568"/>
          </a:xfrm>
        </p:spPr>
        <p:txBody>
          <a:bodyPr>
            <a:normAutofit/>
          </a:bodyPr>
          <a:lstStyle/>
          <a:p>
            <a:endParaRPr lang="en-US" dirty="0" smtClean="0"/>
          </a:p>
          <a:p>
            <a:r>
              <a:rPr lang="en-US" dirty="0" smtClean="0"/>
              <a:t>Scaffolding can </a:t>
            </a:r>
            <a:r>
              <a:rPr lang="en-US" dirty="0"/>
              <a:t>include modeling a skill, providing hints or cues, </a:t>
            </a:r>
            <a:r>
              <a:rPr lang="en-US" dirty="0" smtClean="0"/>
              <a:t>tapping into background knowledge, breaking </a:t>
            </a:r>
            <a:r>
              <a:rPr lang="en-US" dirty="0"/>
              <a:t>a task into small, more manageable tasks with opportunities for intermittent </a:t>
            </a:r>
            <a:r>
              <a:rPr lang="en-US" dirty="0" smtClean="0"/>
              <a:t>feedback </a:t>
            </a:r>
            <a:r>
              <a:rPr lang="en-US" dirty="0"/>
              <a:t>(</a:t>
            </a:r>
            <a:r>
              <a:rPr lang="en-US" dirty="0" err="1"/>
              <a:t>Copple</a:t>
            </a:r>
            <a:r>
              <a:rPr lang="en-US" dirty="0"/>
              <a:t> &amp; </a:t>
            </a:r>
            <a:r>
              <a:rPr lang="en-US" dirty="0" err="1"/>
              <a:t>Bredekamp</a:t>
            </a:r>
            <a:r>
              <a:rPr lang="en-US" dirty="0"/>
              <a:t>, 2009</a:t>
            </a:r>
            <a:r>
              <a:rPr lang="en-US" dirty="0" smtClean="0"/>
              <a:t>).</a:t>
            </a:r>
            <a:endParaRPr lang="en-US" dirty="0"/>
          </a:p>
        </p:txBody>
      </p:sp>
    </p:spTree>
    <p:extLst>
      <p:ext uri="{BB962C8B-B14F-4D97-AF65-F5344CB8AC3E}">
        <p14:creationId xmlns:p14="http://schemas.microsoft.com/office/powerpoint/2010/main" val="397784750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A model of scaffolding for HL teaching:</a:t>
            </a:r>
            <a:br>
              <a:rPr lang="en-US" sz="3600" b="1" dirty="0" smtClean="0">
                <a:solidFill>
                  <a:srgbClr val="FF0000"/>
                </a:solidFill>
              </a:rPr>
            </a:br>
            <a:r>
              <a:rPr lang="en-US" sz="3600" b="1" dirty="0" smtClean="0">
                <a:solidFill>
                  <a:srgbClr val="FF0000"/>
                </a:solidFill>
              </a:rPr>
              <a:t>From-to principles </a:t>
            </a:r>
            <a:r>
              <a:rPr lang="en-US" sz="3600" dirty="0" smtClean="0"/>
              <a:t/>
            </a:r>
            <a:br>
              <a:rPr lang="en-US" sz="3600" dirty="0" smtClean="0"/>
            </a:br>
            <a:r>
              <a:rPr lang="en-US" sz="2700" dirty="0" smtClean="0"/>
              <a:t>(Olga </a:t>
            </a:r>
            <a:r>
              <a:rPr lang="en-US" sz="2700" dirty="0" err="1" smtClean="0"/>
              <a:t>Kagan</a:t>
            </a:r>
            <a:r>
              <a:rPr lang="en-US" sz="2700" dirty="0" smtClean="0"/>
              <a:t>)</a:t>
            </a:r>
            <a:endParaRPr lang="en-US" sz="2700" dirty="0"/>
          </a:p>
        </p:txBody>
      </p:sp>
      <p:sp>
        <p:nvSpPr>
          <p:cNvPr id="3" name="Content Placeholder 2"/>
          <p:cNvSpPr>
            <a:spLocks noGrp="1"/>
          </p:cNvSpPr>
          <p:nvPr>
            <p:ph idx="1"/>
          </p:nvPr>
        </p:nvSpPr>
        <p:spPr/>
        <p:txBody>
          <a:bodyPr/>
          <a:lstStyle/>
          <a:p>
            <a:pPr lvl="0"/>
            <a:r>
              <a:rPr lang="en-US" dirty="0" smtClean="0"/>
              <a:t>Listening -</a:t>
            </a:r>
            <a:r>
              <a:rPr lang="en-US" dirty="0"/>
              <a:t>&gt; Reading</a:t>
            </a:r>
          </a:p>
          <a:p>
            <a:pPr lvl="0"/>
            <a:r>
              <a:rPr lang="en-US" dirty="0" smtClean="0"/>
              <a:t>Speaking -&gt; Writing</a:t>
            </a:r>
            <a:endParaRPr lang="en-US" dirty="0"/>
          </a:p>
          <a:p>
            <a:pPr lvl="0"/>
            <a:r>
              <a:rPr lang="en-US" dirty="0"/>
              <a:t>Home-based register -&gt; General and academic registers</a:t>
            </a:r>
          </a:p>
          <a:p>
            <a:pPr lvl="0"/>
            <a:r>
              <a:rPr lang="en-US" dirty="0"/>
              <a:t>Everyday “real-life” activities -&gt; Classroom activities</a:t>
            </a:r>
          </a:p>
          <a:p>
            <a:pPr lvl="0"/>
            <a:r>
              <a:rPr lang="en-US" dirty="0"/>
              <a:t>HL learners’ motivations surrounding identity and group membership -&gt; content</a:t>
            </a:r>
          </a:p>
          <a:p>
            <a:endParaRPr lang="en-US" dirty="0"/>
          </a:p>
        </p:txBody>
      </p:sp>
    </p:spTree>
    <p:extLst>
      <p:ext uri="{BB962C8B-B14F-4D97-AF65-F5344CB8AC3E}">
        <p14:creationId xmlns:p14="http://schemas.microsoft.com/office/powerpoint/2010/main" val="11887296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Other </a:t>
            </a:r>
            <a:r>
              <a:rPr lang="en-US" b="1" dirty="0" smtClean="0">
                <a:solidFill>
                  <a:srgbClr val="FF0000"/>
                </a:solidFill>
              </a:rPr>
              <a:t>configurations that also serve to scaffold and build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691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51724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i="1" dirty="0" smtClean="0"/>
              <a:t>Papa who wakes up tired in the </a:t>
            </a:r>
            <a:r>
              <a:rPr lang="en-US" i="1" dirty="0" smtClean="0"/>
              <a:t>night</a:t>
            </a:r>
          </a:p>
          <a:p>
            <a:pPr marL="0" indent="0">
              <a:buNone/>
            </a:pPr>
            <a:endParaRPr lang="en-US" i="1" dirty="0" smtClean="0"/>
          </a:p>
          <a:p>
            <a:pPr marL="0" indent="0">
              <a:buNone/>
            </a:pPr>
            <a:r>
              <a:rPr lang="en-US" dirty="0" smtClean="0"/>
              <a:t>Question: How would you use one </a:t>
            </a:r>
            <a:r>
              <a:rPr lang="en-US" dirty="0" smtClean="0"/>
              <a:t>of the From-to principles with this </a:t>
            </a:r>
            <a:r>
              <a:rPr lang="en-US" dirty="0" smtClean="0"/>
              <a:t>reading? </a:t>
            </a:r>
            <a:endParaRPr lang="en-US" dirty="0" smtClean="0"/>
          </a:p>
          <a:p>
            <a:endParaRPr lang="en-US" dirty="0"/>
          </a:p>
        </p:txBody>
      </p:sp>
    </p:spTree>
    <p:extLst>
      <p:ext uri="{BB962C8B-B14F-4D97-AF65-F5344CB8AC3E}">
        <p14:creationId xmlns:p14="http://schemas.microsoft.com/office/powerpoint/2010/main" val="24163116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A model of scaffolding for HL teaching:</a:t>
            </a:r>
            <a:br>
              <a:rPr lang="en-US" sz="3600" b="1" dirty="0" smtClean="0">
                <a:solidFill>
                  <a:srgbClr val="FF0000"/>
                </a:solidFill>
              </a:rPr>
            </a:br>
            <a:r>
              <a:rPr lang="en-US" sz="3600" b="1" dirty="0" smtClean="0">
                <a:solidFill>
                  <a:srgbClr val="FF0000"/>
                </a:solidFill>
              </a:rPr>
              <a:t>From-to principles </a:t>
            </a:r>
            <a:r>
              <a:rPr lang="en-US" sz="3600" dirty="0" smtClean="0"/>
              <a:t/>
            </a:r>
            <a:br>
              <a:rPr lang="en-US" sz="3600" dirty="0" smtClean="0"/>
            </a:br>
            <a:r>
              <a:rPr lang="en-US" sz="2700" dirty="0" smtClean="0"/>
              <a:t>(Olga </a:t>
            </a:r>
            <a:r>
              <a:rPr lang="en-US" sz="2700" dirty="0" err="1" smtClean="0"/>
              <a:t>Kagan</a:t>
            </a:r>
            <a:r>
              <a:rPr lang="en-US" sz="2700" dirty="0" smtClean="0"/>
              <a:t>)</a:t>
            </a:r>
            <a:endParaRPr lang="en-US" sz="2700" dirty="0"/>
          </a:p>
        </p:txBody>
      </p:sp>
      <p:sp>
        <p:nvSpPr>
          <p:cNvPr id="3" name="Content Placeholder 2"/>
          <p:cNvSpPr>
            <a:spLocks noGrp="1"/>
          </p:cNvSpPr>
          <p:nvPr>
            <p:ph idx="1"/>
          </p:nvPr>
        </p:nvSpPr>
        <p:spPr/>
        <p:txBody>
          <a:bodyPr/>
          <a:lstStyle/>
          <a:p>
            <a:pPr lvl="0"/>
            <a:r>
              <a:rPr lang="en-US" dirty="0" smtClean="0"/>
              <a:t>Listening -</a:t>
            </a:r>
            <a:r>
              <a:rPr lang="en-US" dirty="0"/>
              <a:t>&gt; Reading</a:t>
            </a:r>
          </a:p>
          <a:p>
            <a:pPr lvl="0"/>
            <a:r>
              <a:rPr lang="en-US" dirty="0" smtClean="0"/>
              <a:t>Speaking -&gt; Writing</a:t>
            </a:r>
            <a:endParaRPr lang="en-US" dirty="0"/>
          </a:p>
          <a:p>
            <a:pPr lvl="0"/>
            <a:r>
              <a:rPr lang="en-US" dirty="0"/>
              <a:t>Home-based register -&gt; General and academic registers</a:t>
            </a:r>
          </a:p>
          <a:p>
            <a:pPr lvl="0"/>
            <a:r>
              <a:rPr lang="en-US" dirty="0"/>
              <a:t>Everyday “real-life” activities -&gt; Classroom activities</a:t>
            </a:r>
          </a:p>
          <a:p>
            <a:pPr lvl="0"/>
            <a:r>
              <a:rPr lang="en-US" dirty="0"/>
              <a:t>HL learners’ motivations surrounding identity and group membership -&gt; content</a:t>
            </a:r>
          </a:p>
          <a:p>
            <a:endParaRPr lang="en-US" dirty="0"/>
          </a:p>
        </p:txBody>
      </p:sp>
    </p:spTree>
    <p:extLst>
      <p:ext uri="{BB962C8B-B14F-4D97-AF65-F5344CB8AC3E}">
        <p14:creationId xmlns:p14="http://schemas.microsoft.com/office/powerpoint/2010/main" val="177028944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A model of scaffolding for HL teaching:</a:t>
            </a:r>
            <a:br>
              <a:rPr lang="en-US" sz="3600" b="1" dirty="0" smtClean="0">
                <a:solidFill>
                  <a:srgbClr val="FF0000"/>
                </a:solidFill>
              </a:rPr>
            </a:br>
            <a:r>
              <a:rPr lang="en-US" sz="3600" b="1" dirty="0" smtClean="0">
                <a:solidFill>
                  <a:srgbClr val="FF0000"/>
                </a:solidFill>
              </a:rPr>
              <a:t>From-to principles </a:t>
            </a:r>
            <a:r>
              <a:rPr lang="en-US" sz="3600" dirty="0" smtClean="0"/>
              <a:t/>
            </a:r>
            <a:br>
              <a:rPr lang="en-US" sz="3600" dirty="0" smtClean="0"/>
            </a:br>
            <a:r>
              <a:rPr lang="en-US" sz="2700" dirty="0" smtClean="0"/>
              <a:t>(Olga </a:t>
            </a:r>
            <a:r>
              <a:rPr lang="en-US" sz="2700" dirty="0" err="1" smtClean="0"/>
              <a:t>Kagan</a:t>
            </a:r>
            <a:r>
              <a:rPr lang="en-US" sz="2700" dirty="0" smtClean="0"/>
              <a:t>)</a:t>
            </a:r>
            <a:endParaRPr lang="en-US" sz="2700" dirty="0"/>
          </a:p>
        </p:txBody>
      </p:sp>
      <p:sp>
        <p:nvSpPr>
          <p:cNvPr id="3" name="Content Placeholder 2"/>
          <p:cNvSpPr>
            <a:spLocks noGrp="1"/>
          </p:cNvSpPr>
          <p:nvPr>
            <p:ph idx="1"/>
          </p:nvPr>
        </p:nvSpPr>
        <p:spPr/>
        <p:txBody>
          <a:bodyPr/>
          <a:lstStyle/>
          <a:p>
            <a:pPr lvl="0"/>
            <a:r>
              <a:rPr lang="en-US" dirty="0" smtClean="0"/>
              <a:t>Listening -</a:t>
            </a:r>
            <a:r>
              <a:rPr lang="en-US" dirty="0"/>
              <a:t>&gt; Reading</a:t>
            </a:r>
          </a:p>
          <a:p>
            <a:pPr lvl="0"/>
            <a:r>
              <a:rPr lang="en-US" dirty="0" smtClean="0"/>
              <a:t>Speaking -&gt; Writing</a:t>
            </a:r>
            <a:endParaRPr lang="en-US" dirty="0"/>
          </a:p>
          <a:p>
            <a:pPr lvl="0"/>
            <a:r>
              <a:rPr lang="en-US" dirty="0"/>
              <a:t>Home-based register -&gt; General and academic registers</a:t>
            </a:r>
          </a:p>
          <a:p>
            <a:pPr lvl="0"/>
            <a:r>
              <a:rPr lang="en-US" dirty="0"/>
              <a:t>Everyday “real-life” activities -&gt; Classroom activities</a:t>
            </a:r>
          </a:p>
          <a:p>
            <a:pPr lvl="0"/>
            <a:r>
              <a:rPr lang="en-US" dirty="0">
                <a:solidFill>
                  <a:srgbClr val="FF0000"/>
                </a:solidFill>
              </a:rPr>
              <a:t>HL learners’ motivations surrounding identity and group membership -&gt; </a:t>
            </a:r>
            <a:r>
              <a:rPr lang="en-US" b="1" dirty="0">
                <a:solidFill>
                  <a:srgbClr val="FF0000"/>
                </a:solidFill>
              </a:rPr>
              <a:t>content</a:t>
            </a:r>
          </a:p>
          <a:p>
            <a:endParaRPr lang="en-US" dirty="0"/>
          </a:p>
        </p:txBody>
      </p:sp>
    </p:spTree>
    <p:extLst>
      <p:ext uri="{BB962C8B-B14F-4D97-AF65-F5344CB8AC3E}">
        <p14:creationId xmlns:p14="http://schemas.microsoft.com/office/powerpoint/2010/main" val="23559360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Language</a:t>
            </a:r>
          </a:p>
          <a:p>
            <a:r>
              <a:rPr lang="en-US" dirty="0" smtClean="0"/>
              <a:t>Level</a:t>
            </a:r>
            <a:endParaRPr lang="en-US" dirty="0" smtClean="0"/>
          </a:p>
          <a:p>
            <a:r>
              <a:rPr lang="en-US" dirty="0" smtClean="0"/>
              <a:t>One g</a:t>
            </a:r>
            <a:r>
              <a:rPr lang="en-US" dirty="0" smtClean="0"/>
              <a:t>oal </a:t>
            </a:r>
            <a:r>
              <a:rPr lang="en-US" dirty="0" smtClean="0"/>
              <a:t>for this workshop</a:t>
            </a:r>
            <a:endParaRPr lang="en-US" dirty="0"/>
          </a:p>
        </p:txBody>
      </p:sp>
    </p:spTree>
    <p:extLst>
      <p:ext uri="{BB962C8B-B14F-4D97-AF65-F5344CB8AC3E}">
        <p14:creationId xmlns:p14="http://schemas.microsoft.com/office/powerpoint/2010/main" val="251011378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Macro approaches: </a:t>
            </a:r>
            <a:br>
              <a:rPr lang="en-US" dirty="0" smtClean="0"/>
            </a:br>
            <a:r>
              <a:rPr lang="en-US" dirty="0" smtClean="0"/>
              <a:t>Native vs. heritage learners</a:t>
            </a:r>
            <a:endParaRPr lang="en-US" dirty="0"/>
          </a:p>
        </p:txBody>
      </p:sp>
      <p:sp>
        <p:nvSpPr>
          <p:cNvPr id="7" name="Content Placeholder 6"/>
          <p:cNvSpPr>
            <a:spLocks noGrp="1"/>
          </p:cNvSpPr>
          <p:nvPr>
            <p:ph idx="1"/>
          </p:nvPr>
        </p:nvSpPr>
        <p:spPr>
          <a:xfrm>
            <a:off x="457200" y="1814862"/>
            <a:ext cx="8229600" cy="4525963"/>
          </a:xfrm>
        </p:spPr>
        <p:txBody>
          <a:bodyPr/>
          <a:lstStyle/>
          <a:p>
            <a:r>
              <a:rPr lang="en-US" dirty="0" smtClean="0"/>
              <a:t>How to use them;</a:t>
            </a:r>
          </a:p>
          <a:p>
            <a:pPr marL="0" indent="0">
              <a:buNone/>
            </a:pPr>
            <a:r>
              <a:rPr lang="en-US" dirty="0"/>
              <a:t>	</a:t>
            </a:r>
            <a:r>
              <a:rPr lang="en-US" dirty="0" smtClean="0"/>
              <a:t>Scaffolding</a:t>
            </a:r>
          </a:p>
          <a:p>
            <a:r>
              <a:rPr lang="en-US" dirty="0" smtClean="0"/>
              <a:t>What materials to use;</a:t>
            </a:r>
          </a:p>
          <a:p>
            <a:pPr marL="0" indent="0">
              <a:buNone/>
            </a:pPr>
            <a:r>
              <a:rPr lang="en-US" dirty="0"/>
              <a:t>	</a:t>
            </a:r>
            <a:r>
              <a:rPr lang="en-US" dirty="0" smtClean="0">
                <a:solidFill>
                  <a:srgbClr val="FF0000"/>
                </a:solidFill>
              </a:rPr>
              <a:t>Content</a:t>
            </a:r>
          </a:p>
          <a:p>
            <a:pPr marL="0" indent="0">
              <a:buNone/>
            </a:pPr>
            <a:r>
              <a:rPr lang="en-US" dirty="0">
                <a:solidFill>
                  <a:srgbClr val="FF0000"/>
                </a:solidFill>
              </a:rPr>
              <a:t>	</a:t>
            </a:r>
            <a:r>
              <a:rPr lang="en-US" dirty="0" smtClean="0"/>
              <a:t>Level</a:t>
            </a:r>
            <a:endParaRPr lang="en-US" dirty="0"/>
          </a:p>
        </p:txBody>
      </p:sp>
    </p:spTree>
    <p:extLst>
      <p:ext uri="{BB962C8B-B14F-4D97-AF65-F5344CB8AC3E}">
        <p14:creationId xmlns:p14="http://schemas.microsoft.com/office/powerpoint/2010/main" val="859092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Socio-affective issues</a:t>
            </a:r>
            <a:endParaRPr lang="en-US" dirty="0"/>
          </a:p>
        </p:txBody>
      </p:sp>
      <p:sp>
        <p:nvSpPr>
          <p:cNvPr id="3" name="Content Placeholder 2"/>
          <p:cNvSpPr>
            <a:spLocks noGrp="1"/>
          </p:cNvSpPr>
          <p:nvPr>
            <p:ph idx="1"/>
          </p:nvPr>
        </p:nvSpPr>
        <p:spPr/>
        <p:txBody>
          <a:bodyPr/>
          <a:lstStyle/>
          <a:p>
            <a:r>
              <a:rPr lang="en-US" dirty="0" smtClean="0"/>
              <a:t>Serve to differentiate HL learners from native speakers and L2 learners;</a:t>
            </a:r>
          </a:p>
          <a:p>
            <a:r>
              <a:rPr lang="en-US" dirty="0" smtClean="0"/>
              <a:t>Often relate to the challenges of balancing two different cultures and living between worlds;</a:t>
            </a:r>
          </a:p>
          <a:p>
            <a:r>
              <a:rPr lang="en-US" dirty="0" smtClean="0"/>
              <a:t>Are a critical component of HL teaching</a:t>
            </a:r>
            <a:r>
              <a:rPr lang="en-US" smtClean="0"/>
              <a:t>/learning</a:t>
            </a:r>
            <a:endParaRPr lang="en-US" dirty="0"/>
          </a:p>
        </p:txBody>
      </p:sp>
    </p:spTree>
    <p:extLst>
      <p:ext uri="{BB962C8B-B14F-4D97-AF65-F5344CB8AC3E}">
        <p14:creationId xmlns:p14="http://schemas.microsoft.com/office/powerpoint/2010/main" val="212011315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1747"/>
            <a:ext cx="7886700" cy="1169382"/>
          </a:xfrm>
        </p:spPr>
        <p:txBody>
          <a:bodyPr>
            <a:normAutofit/>
          </a:bodyPr>
          <a:lstStyle/>
          <a:p>
            <a:pPr algn="ctr"/>
            <a:r>
              <a:rPr lang="en-US" sz="4000" dirty="0" smtClean="0">
                <a:latin typeface="+mn-lt"/>
              </a:rPr>
              <a:t>Socio-affective issues</a:t>
            </a:r>
            <a:endParaRPr lang="en-US" sz="4000" dirty="0">
              <a:latin typeface="+mn-lt"/>
            </a:endParaRPr>
          </a:p>
        </p:txBody>
      </p:sp>
      <p:sp>
        <p:nvSpPr>
          <p:cNvPr id="3" name="Content Placeholder 2"/>
          <p:cNvSpPr>
            <a:spLocks noGrp="1"/>
          </p:cNvSpPr>
          <p:nvPr>
            <p:ph idx="1"/>
          </p:nvPr>
        </p:nvSpPr>
        <p:spPr>
          <a:xfrm>
            <a:off x="204716" y="1446663"/>
            <a:ext cx="8775511" cy="5411337"/>
          </a:xfrm>
        </p:spPr>
        <p:txBody>
          <a:bodyPr>
            <a:normAutofit fontScale="85000" lnSpcReduction="20000"/>
          </a:bodyPr>
          <a:lstStyle/>
          <a:p>
            <a:pPr marL="0" indent="0">
              <a:lnSpc>
                <a:spcPct val="120000"/>
              </a:lnSpc>
              <a:buNone/>
            </a:pPr>
            <a:r>
              <a:rPr lang="en-US" dirty="0"/>
              <a:t>In high school I was one of very few Latinos. My friend and I </a:t>
            </a:r>
            <a:r>
              <a:rPr lang="en-US" dirty="0" smtClean="0"/>
              <a:t>   were </a:t>
            </a:r>
            <a:r>
              <a:rPr lang="en-US" dirty="0"/>
              <a:t>called the American kids. This was always funny to me because my Dad’s family always told me I was American. In school I was labeled Mexican, but to the Mexicans, I am an American. </a:t>
            </a:r>
            <a:r>
              <a:rPr lang="en-US" dirty="0" smtClean="0"/>
              <a:t> I </a:t>
            </a:r>
            <a:r>
              <a:rPr lang="en-US" dirty="0"/>
              <a:t>am part of each, but not fully accepted by either. It’s this weird duality in which you are stuck in the middle…</a:t>
            </a:r>
            <a:r>
              <a:rPr lang="en-US" dirty="0">
                <a:solidFill>
                  <a:srgbClr val="FF0000"/>
                </a:solidFill>
              </a:rPr>
              <a:t>You take pride in both cultures and learn to deal with the rejection. You may never be fully embraced by either side. That’s why you seek out other people like yourself. Socializing with people who share a </a:t>
            </a:r>
            <a:r>
              <a:rPr lang="en-US" dirty="0" smtClean="0">
                <a:solidFill>
                  <a:srgbClr val="FF0000"/>
                </a:solidFill>
              </a:rPr>
              <a:t>common </a:t>
            </a:r>
            <a:r>
              <a:rPr lang="en-US" dirty="0">
                <a:solidFill>
                  <a:srgbClr val="FF0000"/>
                </a:solidFill>
              </a:rPr>
              <a:t>experience helps you deal with this </a:t>
            </a:r>
            <a:r>
              <a:rPr lang="en-US" dirty="0" smtClean="0">
                <a:solidFill>
                  <a:srgbClr val="FF0000"/>
                </a:solidFill>
              </a:rPr>
              <a:t>experience. </a:t>
            </a:r>
          </a:p>
          <a:p>
            <a:pPr marL="0" indent="0" algn="r">
              <a:lnSpc>
                <a:spcPct val="120000"/>
              </a:lnSpc>
              <a:buNone/>
            </a:pPr>
            <a:r>
              <a:rPr lang="en-US" dirty="0" smtClean="0"/>
              <a:t>(</a:t>
            </a:r>
            <a:r>
              <a:rPr lang="en-US" dirty="0"/>
              <a:t>Carreira </a:t>
            </a:r>
            <a:r>
              <a:rPr lang="en-US" dirty="0" smtClean="0"/>
              <a:t>&amp; Beeman</a:t>
            </a:r>
            <a:r>
              <a:rPr lang="en-US" dirty="0"/>
              <a:t>, 2014, p. 88)</a:t>
            </a:r>
          </a:p>
          <a:p>
            <a:pPr marL="0" indent="0">
              <a:buNone/>
            </a:pPr>
            <a:endParaRPr lang="en-US" dirty="0"/>
          </a:p>
        </p:txBody>
      </p:sp>
    </p:spTree>
    <p:extLst>
      <p:ext uri="{BB962C8B-B14F-4D97-AF65-F5344CB8AC3E}">
        <p14:creationId xmlns:p14="http://schemas.microsoft.com/office/powerpoint/2010/main" val="161080786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Finding HL appropriate content</a:t>
            </a:r>
            <a:endParaRPr lang="en-US" dirty="0"/>
          </a:p>
        </p:txBody>
      </p:sp>
      <p:sp>
        <p:nvSpPr>
          <p:cNvPr id="3" name="Content Placeholder 2"/>
          <p:cNvSpPr>
            <a:spLocks noGrp="1"/>
          </p:cNvSpPr>
          <p:nvPr>
            <p:ph idx="1"/>
          </p:nvPr>
        </p:nvSpPr>
        <p:spPr/>
        <p:txBody>
          <a:bodyPr/>
          <a:lstStyle/>
          <a:p>
            <a:r>
              <a:rPr lang="en-US" dirty="0" smtClean="0"/>
              <a:t>What t</a:t>
            </a:r>
            <a:r>
              <a:rPr lang="en-US" dirty="0" smtClean="0"/>
              <a:t>hemes </a:t>
            </a:r>
            <a:r>
              <a:rPr lang="en-US" dirty="0" smtClean="0"/>
              <a:t>and topics that are likely to be engaging to HL </a:t>
            </a:r>
            <a:r>
              <a:rPr lang="en-US" dirty="0" smtClean="0"/>
              <a:t>learners in your reading?</a:t>
            </a:r>
          </a:p>
          <a:p>
            <a:r>
              <a:rPr lang="en-US" dirty="0" smtClean="0"/>
              <a:t>CAUTION: This may take some creativity</a:t>
            </a:r>
          </a:p>
          <a:p>
            <a:pPr marL="0" indent="0">
              <a:buNone/>
            </a:pPr>
            <a:r>
              <a:rPr lang="en-US" dirty="0"/>
              <a:t>	</a:t>
            </a:r>
            <a:r>
              <a:rPr lang="en-US" dirty="0" smtClean="0"/>
              <a:t>e.g. Little Red Riding Hood</a:t>
            </a:r>
          </a:p>
          <a:p>
            <a:pPr marL="0" indent="0">
              <a:buNone/>
            </a:pPr>
            <a:r>
              <a:rPr lang="en-US" dirty="0"/>
              <a:t>	</a:t>
            </a:r>
            <a:r>
              <a:rPr lang="en-US" dirty="0" smtClean="0"/>
              <a:t>Grandma living alone?</a:t>
            </a:r>
          </a:p>
          <a:p>
            <a:pPr marL="0" indent="0">
              <a:buNone/>
            </a:pPr>
            <a:r>
              <a:rPr lang="en-US" dirty="0"/>
              <a:t>	</a:t>
            </a:r>
            <a:r>
              <a:rPr lang="en-US" dirty="0" smtClean="0"/>
              <a:t>Little girl being allowed to walk alone through 	the forest?</a:t>
            </a:r>
          </a:p>
          <a:p>
            <a:endParaRPr lang="en-US" dirty="0"/>
          </a:p>
        </p:txBody>
      </p:sp>
    </p:spTree>
    <p:extLst>
      <p:ext uri="{BB962C8B-B14F-4D97-AF65-F5344CB8AC3E}">
        <p14:creationId xmlns:p14="http://schemas.microsoft.com/office/powerpoint/2010/main" val="38361308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Macro approaches: </a:t>
            </a:r>
            <a:br>
              <a:rPr lang="en-US" dirty="0" smtClean="0"/>
            </a:br>
            <a:r>
              <a:rPr lang="en-US" dirty="0" smtClean="0"/>
              <a:t>Native vs. heritage learners</a:t>
            </a:r>
            <a:endParaRPr lang="en-US" dirty="0"/>
          </a:p>
        </p:txBody>
      </p:sp>
      <p:sp>
        <p:nvSpPr>
          <p:cNvPr id="7" name="Content Placeholder 6"/>
          <p:cNvSpPr>
            <a:spLocks noGrp="1"/>
          </p:cNvSpPr>
          <p:nvPr>
            <p:ph idx="1"/>
          </p:nvPr>
        </p:nvSpPr>
        <p:spPr>
          <a:xfrm>
            <a:off x="457200" y="1814862"/>
            <a:ext cx="8229600" cy="4525963"/>
          </a:xfrm>
        </p:spPr>
        <p:txBody>
          <a:bodyPr/>
          <a:lstStyle/>
          <a:p>
            <a:r>
              <a:rPr lang="en-US" dirty="0" smtClean="0">
                <a:solidFill>
                  <a:srgbClr val="000000"/>
                </a:solidFill>
              </a:rPr>
              <a:t>How to use them;</a:t>
            </a:r>
          </a:p>
          <a:p>
            <a:pPr marL="0" indent="0">
              <a:buNone/>
            </a:pPr>
            <a:r>
              <a:rPr lang="en-US" dirty="0">
                <a:solidFill>
                  <a:srgbClr val="000000"/>
                </a:solidFill>
              </a:rPr>
              <a:t>	</a:t>
            </a:r>
            <a:r>
              <a:rPr lang="en-US" dirty="0" smtClean="0">
                <a:solidFill>
                  <a:srgbClr val="000000"/>
                </a:solidFill>
              </a:rPr>
              <a:t>Scaffolding</a:t>
            </a:r>
          </a:p>
          <a:p>
            <a:r>
              <a:rPr lang="en-US" dirty="0" smtClean="0"/>
              <a:t>What materials to use;</a:t>
            </a:r>
          </a:p>
          <a:p>
            <a:pPr marL="0" indent="0">
              <a:buNone/>
            </a:pPr>
            <a:r>
              <a:rPr lang="en-US" dirty="0"/>
              <a:t>	</a:t>
            </a:r>
            <a:r>
              <a:rPr lang="en-US" dirty="0" smtClean="0"/>
              <a:t>Content</a:t>
            </a:r>
          </a:p>
          <a:p>
            <a:pPr marL="0" indent="0">
              <a:buNone/>
            </a:pPr>
            <a:r>
              <a:rPr lang="en-US" dirty="0">
                <a:solidFill>
                  <a:srgbClr val="FF0000"/>
                </a:solidFill>
              </a:rPr>
              <a:t>	</a:t>
            </a:r>
            <a:r>
              <a:rPr lang="en-US" dirty="0" smtClean="0">
                <a:solidFill>
                  <a:srgbClr val="FF0000"/>
                </a:solidFill>
              </a:rPr>
              <a:t>Level</a:t>
            </a:r>
            <a:endParaRPr lang="en-US" dirty="0">
              <a:solidFill>
                <a:srgbClr val="FF0000"/>
              </a:solidFill>
            </a:endParaRPr>
          </a:p>
        </p:txBody>
      </p:sp>
    </p:spTree>
    <p:extLst>
      <p:ext uri="{BB962C8B-B14F-4D97-AF65-F5344CB8AC3E}">
        <p14:creationId xmlns:p14="http://schemas.microsoft.com/office/powerpoint/2010/main" val="410489399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lstStyle/>
          <a:p>
            <a:pPr>
              <a:buFont typeface="Wingdings" charset="2"/>
              <a:buChar char="ü"/>
            </a:pPr>
            <a:r>
              <a:rPr lang="en-US" dirty="0" smtClean="0"/>
              <a:t>What in the way of content is particularly well suited for HL learners?</a:t>
            </a:r>
          </a:p>
          <a:p>
            <a:r>
              <a:rPr lang="en-US" dirty="0" smtClean="0"/>
              <a:t>What about level? Is it appropriate? </a:t>
            </a:r>
          </a:p>
          <a:p>
            <a:r>
              <a:rPr lang="en-US" dirty="0" smtClean="0"/>
              <a:t>How can you scaffold this reading?</a:t>
            </a:r>
          </a:p>
          <a:p>
            <a:r>
              <a:rPr lang="en-US" dirty="0" smtClean="0"/>
              <a:t>How can you use the From-to principles?</a:t>
            </a:r>
            <a:endParaRPr lang="en-US" dirty="0"/>
          </a:p>
        </p:txBody>
      </p:sp>
    </p:spTree>
    <p:extLst>
      <p:ext uri="{BB962C8B-B14F-4D97-AF65-F5344CB8AC3E}">
        <p14:creationId xmlns:p14="http://schemas.microsoft.com/office/powerpoint/2010/main" val="102062312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8154"/>
          </a:xfrm>
        </p:spPr>
        <p:txBody>
          <a:bodyPr>
            <a:normAutofit fontScale="90000"/>
          </a:bodyPr>
          <a:lstStyle/>
          <a:p>
            <a:r>
              <a:rPr lang="en-US" dirty="0"/>
              <a:t>F</a:t>
            </a:r>
            <a:r>
              <a:rPr lang="en-US" dirty="0" smtClean="0"/>
              <a:t>rom-to Principle:</a:t>
            </a:r>
            <a:br>
              <a:rPr lang="en-US" dirty="0" smtClean="0"/>
            </a:br>
            <a:r>
              <a:rPr lang="en-US" dirty="0" smtClean="0"/>
              <a:t> Listening -&gt; Reading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3409177"/>
              </p:ext>
            </p:extLst>
          </p:nvPr>
        </p:nvGraphicFramePr>
        <p:xfrm>
          <a:off x="933473" y="1417638"/>
          <a:ext cx="7480683" cy="40490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Up Arrow 5"/>
          <p:cNvSpPr/>
          <p:nvPr/>
        </p:nvSpPr>
        <p:spPr>
          <a:xfrm>
            <a:off x="2438924" y="4159432"/>
            <a:ext cx="484632" cy="901823"/>
          </a:xfrm>
          <a:prstGeom prst="up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Up Arrow 7"/>
          <p:cNvSpPr/>
          <p:nvPr/>
        </p:nvSpPr>
        <p:spPr>
          <a:xfrm>
            <a:off x="6125593" y="4141027"/>
            <a:ext cx="484632" cy="920228"/>
          </a:xfrm>
          <a:prstGeom prst="up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8853" y="5208491"/>
            <a:ext cx="4657135" cy="1200328"/>
          </a:xfrm>
          <a:prstGeom prst="rect">
            <a:avLst/>
          </a:prstGeom>
          <a:noFill/>
        </p:spPr>
        <p:txBody>
          <a:bodyPr wrap="square" rtlCol="0">
            <a:spAutoFit/>
          </a:bodyPr>
          <a:lstStyle/>
          <a:p>
            <a:r>
              <a:rPr lang="en-US" sz="2400" dirty="0" smtClean="0"/>
              <a:t>Listening to a dinner conversation?</a:t>
            </a:r>
          </a:p>
          <a:p>
            <a:r>
              <a:rPr lang="en-US" sz="2400" dirty="0" smtClean="0"/>
              <a:t>Listening to a political debate?</a:t>
            </a:r>
          </a:p>
          <a:p>
            <a:r>
              <a:rPr lang="en-US" sz="2400" dirty="0" smtClean="0"/>
              <a:t>Listening to a UN speech? </a:t>
            </a:r>
            <a:endParaRPr lang="en-US" sz="2400" dirty="0"/>
          </a:p>
        </p:txBody>
      </p:sp>
      <p:sp>
        <p:nvSpPr>
          <p:cNvPr id="11" name="TextBox 10"/>
          <p:cNvSpPr txBox="1"/>
          <p:nvPr/>
        </p:nvSpPr>
        <p:spPr>
          <a:xfrm>
            <a:off x="5006881" y="5208491"/>
            <a:ext cx="4137119" cy="1200328"/>
          </a:xfrm>
          <a:prstGeom prst="rect">
            <a:avLst/>
          </a:prstGeom>
          <a:noFill/>
        </p:spPr>
        <p:txBody>
          <a:bodyPr wrap="square" rtlCol="0">
            <a:spAutoFit/>
          </a:bodyPr>
          <a:lstStyle/>
          <a:p>
            <a:r>
              <a:rPr lang="en-US" sz="2400" dirty="0" smtClean="0"/>
              <a:t>Reading a recipe?</a:t>
            </a:r>
          </a:p>
          <a:p>
            <a:r>
              <a:rPr lang="en-US" sz="2400" dirty="0" smtClean="0"/>
              <a:t>Reading an academic paper?</a:t>
            </a:r>
          </a:p>
          <a:p>
            <a:r>
              <a:rPr lang="en-US" sz="2400" dirty="0" smtClean="0"/>
              <a:t>Reading a novel?</a:t>
            </a:r>
            <a:endParaRPr lang="en-US" sz="2400" dirty="0"/>
          </a:p>
        </p:txBody>
      </p:sp>
    </p:spTree>
    <p:extLst>
      <p:ext uri="{BB962C8B-B14F-4D97-AF65-F5344CB8AC3E}">
        <p14:creationId xmlns:p14="http://schemas.microsoft.com/office/powerpoint/2010/main" val="1631999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2056631"/>
              </p:ext>
            </p:extLst>
          </p:nvPr>
        </p:nvGraphicFramePr>
        <p:xfrm>
          <a:off x="184076" y="1476712"/>
          <a:ext cx="8706819" cy="4823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3110893" y="3515272"/>
            <a:ext cx="3442231" cy="944746"/>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666482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rom-to Principles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378701"/>
              </p:ext>
            </p:extLst>
          </p:nvPr>
        </p:nvGraphicFramePr>
        <p:xfrm>
          <a:off x="1877580" y="1529038"/>
          <a:ext cx="6000893" cy="4823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4381021" y="3662509"/>
            <a:ext cx="1049235" cy="809800"/>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592625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Vygotsky’s</a:t>
            </a:r>
            <a:r>
              <a:rPr lang="en-US" dirty="0" smtClean="0"/>
              <a:t> Zone of Proximal Development (ZDP)</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The </a:t>
            </a:r>
            <a:r>
              <a:rPr lang="en-US" dirty="0"/>
              <a:t>ZPD is the </a:t>
            </a:r>
            <a:r>
              <a:rPr lang="en-US" dirty="0" smtClean="0"/>
              <a:t>difference </a:t>
            </a:r>
            <a:r>
              <a:rPr lang="en-US" dirty="0"/>
              <a:t>between what a child can do independently and what he or she is capable of doing with targeted assistance </a:t>
            </a:r>
            <a:r>
              <a:rPr lang="en-US" dirty="0" smtClean="0"/>
              <a:t>(e.g. scaffolding). </a:t>
            </a:r>
          </a:p>
          <a:p>
            <a:r>
              <a:rPr lang="en-US" dirty="0" smtClean="0"/>
              <a:t>In terms of thinking about level -&gt; Aim for the ZPD</a:t>
            </a:r>
          </a:p>
        </p:txBody>
      </p:sp>
    </p:spTree>
    <p:extLst>
      <p:ext uri="{BB962C8B-B14F-4D97-AF65-F5344CB8AC3E}">
        <p14:creationId xmlns:p14="http://schemas.microsoft.com/office/powerpoint/2010/main" val="22734241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this 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Essential concepts in HL teaching;</a:t>
            </a:r>
          </a:p>
          <a:p>
            <a:r>
              <a:rPr lang="en-US" dirty="0" smtClean="0"/>
              <a:t>Mixed classes;</a:t>
            </a:r>
          </a:p>
          <a:p>
            <a:r>
              <a:rPr lang="en-US" dirty="0" smtClean="0"/>
              <a:t>Project based teaching;</a:t>
            </a:r>
          </a:p>
          <a:p>
            <a:endParaRPr lang="en-US" dirty="0" smtClean="0"/>
          </a:p>
        </p:txBody>
      </p:sp>
    </p:spTree>
    <p:extLst>
      <p:ext uri="{BB962C8B-B14F-4D97-AF65-F5344CB8AC3E}">
        <p14:creationId xmlns:p14="http://schemas.microsoft.com/office/powerpoint/2010/main" val="32508408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keep in mind</a:t>
            </a:r>
            <a:endParaRPr lang="en-US" dirty="0"/>
          </a:p>
        </p:txBody>
      </p:sp>
      <p:sp>
        <p:nvSpPr>
          <p:cNvPr id="3" name="Content Placeholder 2"/>
          <p:cNvSpPr>
            <a:spLocks noGrp="1"/>
          </p:cNvSpPr>
          <p:nvPr>
            <p:ph idx="1"/>
          </p:nvPr>
        </p:nvSpPr>
        <p:spPr/>
        <p:txBody>
          <a:bodyPr/>
          <a:lstStyle/>
          <a:p>
            <a:r>
              <a:rPr lang="en-US" dirty="0"/>
              <a:t>Knowledge that is </a:t>
            </a:r>
            <a:r>
              <a:rPr lang="en-US" b="1" dirty="0"/>
              <a:t>beyond</a:t>
            </a:r>
            <a:r>
              <a:rPr lang="en-US" dirty="0"/>
              <a:t> the learners’ ZPD will not likely be grasped, even with extensive scaffolding. </a:t>
            </a:r>
            <a:endParaRPr lang="en-US" dirty="0" smtClean="0"/>
          </a:p>
          <a:p>
            <a:r>
              <a:rPr lang="en-US" dirty="0" smtClean="0"/>
              <a:t>Knowledge that is </a:t>
            </a:r>
            <a:r>
              <a:rPr lang="en-US" b="1" dirty="0" smtClean="0"/>
              <a:t>under</a:t>
            </a:r>
            <a:r>
              <a:rPr lang="en-US" dirty="0" smtClean="0"/>
              <a:t> the learners’ ZPD will not lead to learning.</a:t>
            </a:r>
            <a:endParaRPr lang="en-US" dirty="0"/>
          </a:p>
        </p:txBody>
      </p:sp>
    </p:spTree>
    <p:extLst>
      <p:ext uri="{BB962C8B-B14F-4D97-AF65-F5344CB8AC3E}">
        <p14:creationId xmlns:p14="http://schemas.microsoft.com/office/powerpoint/2010/main" val="240001557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Mixed classes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0918434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513"/>
            <a:ext cx="8229600" cy="748944"/>
          </a:xfrm>
        </p:spPr>
        <p:txBody>
          <a:bodyPr>
            <a:normAutofit fontScale="90000"/>
          </a:bodyPr>
          <a:lstStyle/>
          <a:p>
            <a:r>
              <a:rPr lang="en-US" b="1" dirty="0" smtClean="0"/>
              <a:t>Mixed classes: </a:t>
            </a:r>
            <a:r>
              <a:rPr lang="en-US" b="1" dirty="0"/>
              <a:t>P</a:t>
            </a:r>
            <a:r>
              <a:rPr lang="en-US" b="1" dirty="0" smtClean="0"/>
              <a:t>roblem 1</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918161888"/>
              </p:ext>
            </p:extLst>
          </p:nvPr>
        </p:nvGraphicFramePr>
        <p:xfrm>
          <a:off x="177421" y="934872"/>
          <a:ext cx="8707273" cy="5923128"/>
        </p:xfrm>
        <a:graphic>
          <a:graphicData uri="http://schemas.openxmlformats.org/drawingml/2006/table">
            <a:tbl>
              <a:tblPr firstRow="1" bandRow="1">
                <a:tableStyleId>{5C22544A-7EE6-4342-B048-85BDC9FD1C3A}</a:tableStyleId>
              </a:tblPr>
              <a:tblGrid>
                <a:gridCol w="1787857"/>
                <a:gridCol w="3459708"/>
                <a:gridCol w="3459708"/>
              </a:tblGrid>
              <a:tr h="1144323">
                <a:tc>
                  <a:txBody>
                    <a:bodyPr/>
                    <a:lstStyle/>
                    <a:p>
                      <a:pPr algn="ctr"/>
                      <a:r>
                        <a:rPr lang="en-US" sz="2000" dirty="0" smtClean="0">
                          <a:solidFill>
                            <a:schemeClr val="tx1"/>
                          </a:solidFill>
                        </a:rPr>
                        <a:t>Goals</a:t>
                      </a:r>
                      <a:r>
                        <a:rPr lang="en-US" sz="2000" baseline="0" dirty="0" smtClean="0">
                          <a:solidFill>
                            <a:schemeClr val="tx1"/>
                          </a:solidFill>
                        </a:rPr>
                        <a:t> of instruction</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l"/>
                      <a:r>
                        <a:rPr lang="en-US" sz="2200" b="0" dirty="0" smtClean="0">
                          <a:solidFill>
                            <a:schemeClr val="tx1"/>
                          </a:solidFill>
                        </a:rPr>
                        <a:t>Engaging with the reading,</a:t>
                      </a:r>
                      <a:r>
                        <a:rPr lang="en-US" sz="2200" b="0" baseline="0" dirty="0" smtClean="0">
                          <a:solidFill>
                            <a:schemeClr val="tx1"/>
                          </a:solidFill>
                        </a:rPr>
                        <a:t> movie, etc., and completing an authentic task using level-appropriate vocabulary and grammatical constructions</a:t>
                      </a:r>
                      <a:endParaRPr lang="en-US" sz="2200" b="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7567">
                <a:tc>
                  <a:txBody>
                    <a:bodyPr/>
                    <a:lstStyle/>
                    <a:p>
                      <a:pPr algn="ctr"/>
                      <a:r>
                        <a:rPr lang="en-US" sz="2400" b="1" dirty="0" smtClean="0">
                          <a:solidFill>
                            <a:schemeClr val="tx1"/>
                          </a:solidFill>
                        </a:rPr>
                        <a:t>Preferred instructional approach</a:t>
                      </a:r>
                    </a:p>
                    <a:p>
                      <a:pPr algn="ctr"/>
                      <a:endParaRPr lang="en-US" sz="2400" b="1" dirty="0" smtClean="0">
                        <a:solidFill>
                          <a:schemeClr val="tx1"/>
                        </a:solidFill>
                      </a:endParaRPr>
                    </a:p>
                    <a:p>
                      <a:pPr algn="ctr"/>
                      <a:r>
                        <a:rPr lang="en-US" sz="2400" b="1" dirty="0" smtClean="0">
                          <a:solidFill>
                            <a:schemeClr val="tx1"/>
                          </a:solidFill>
                        </a:rPr>
                        <a:t>(i.e. pathway</a:t>
                      </a:r>
                      <a:r>
                        <a:rPr lang="en-US" sz="2400" b="1" baseline="0" dirty="0" smtClean="0">
                          <a:solidFill>
                            <a:schemeClr val="tx1"/>
                          </a:solidFill>
                        </a:rPr>
                        <a:t> to meeting learning goals)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2">
                              <a:lumMod val="60000"/>
                              <a:lumOff val="40000"/>
                            </a:schemeClr>
                          </a:solidFill>
                        </a:rPr>
                        <a:t>Macro/Top Down</a:t>
                      </a:r>
                      <a:endParaRPr lang="en-US" sz="2400" b="1" dirty="0">
                        <a:solidFill>
                          <a:schemeClr val="tx2">
                            <a:lumMod val="60000"/>
                            <a:lumOff val="4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tx2">
                              <a:lumMod val="60000"/>
                              <a:lumOff val="40000"/>
                            </a:schemeClr>
                          </a:solidFill>
                          <a:effectLst/>
                          <a:latin typeface="+mn-lt"/>
                          <a:ea typeface="+mn-ea"/>
                          <a:cs typeface="+mn-cs"/>
                        </a:rPr>
                        <a:t>Micro/Bottom Up</a:t>
                      </a:r>
                      <a:endParaRPr lang="en-US" sz="2400" kern="1200" dirty="0" smtClean="0">
                        <a:solidFill>
                          <a:schemeClr val="tx2">
                            <a:lumMod val="60000"/>
                            <a:lumOff val="40000"/>
                          </a:schemeClr>
                        </a:solidFill>
                        <a:effectLst/>
                        <a:latin typeface="+mn-lt"/>
                        <a:ea typeface="+mn-ea"/>
                        <a:cs typeface="+mn-cs"/>
                      </a:endParaRPr>
                    </a:p>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41238">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HL learners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L2 learners</a:t>
                      </a:r>
                      <a:endParaRPr lang="en-US" sz="24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 name="Diagram 3"/>
          <p:cNvGraphicFramePr/>
          <p:nvPr>
            <p:extLst>
              <p:ext uri="{D42A27DB-BD31-4B8C-83A1-F6EECF244321}">
                <p14:modId xmlns:p14="http://schemas.microsoft.com/office/powerpoint/2010/main" val="4013270260"/>
              </p:ext>
            </p:extLst>
          </p:nvPr>
        </p:nvGraphicFramePr>
        <p:xfrm>
          <a:off x="5513695" y="2661313"/>
          <a:ext cx="3173105" cy="2975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Right Arrow 4"/>
          <p:cNvSpPr/>
          <p:nvPr/>
        </p:nvSpPr>
        <p:spPr>
          <a:xfrm rot="12196616">
            <a:off x="8103879" y="3291631"/>
            <a:ext cx="514350" cy="199957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aphicFrame>
        <p:nvGraphicFramePr>
          <p:cNvPr id="6" name="Diagram 5"/>
          <p:cNvGraphicFramePr/>
          <p:nvPr>
            <p:extLst>
              <p:ext uri="{D42A27DB-BD31-4B8C-83A1-F6EECF244321}">
                <p14:modId xmlns:p14="http://schemas.microsoft.com/office/powerpoint/2010/main" val="123617436"/>
              </p:ext>
            </p:extLst>
          </p:nvPr>
        </p:nvGraphicFramePr>
        <p:xfrm>
          <a:off x="2104030" y="2640040"/>
          <a:ext cx="3173105" cy="29752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urved Right Arrow 6"/>
          <p:cNvSpPr/>
          <p:nvPr/>
        </p:nvSpPr>
        <p:spPr>
          <a:xfrm rot="20052581">
            <a:off x="2271426" y="3405368"/>
            <a:ext cx="502920" cy="1772104"/>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19910081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Mixed classes: Problem 2</a:t>
            </a:r>
            <a:endParaRPr lang="en-US" sz="4000" dirty="0"/>
          </a:p>
        </p:txBody>
      </p:sp>
      <p:sp>
        <p:nvSpPr>
          <p:cNvPr id="5" name="Text Placeholder 4"/>
          <p:cNvSpPr>
            <a:spLocks noGrp="1"/>
          </p:cNvSpPr>
          <p:nvPr>
            <p:ph type="body" idx="1"/>
          </p:nvPr>
        </p:nvSpPr>
        <p:spPr/>
        <p:txBody>
          <a:bodyPr/>
          <a:lstStyle/>
          <a:p>
            <a:r>
              <a:rPr lang="en-US" dirty="0" smtClean="0"/>
              <a:t>HL learners</a:t>
            </a:r>
            <a:endParaRPr lang="en-US" dirty="0"/>
          </a:p>
        </p:txBody>
      </p:sp>
      <p:sp>
        <p:nvSpPr>
          <p:cNvPr id="3" name="Content Placeholder 2"/>
          <p:cNvSpPr>
            <a:spLocks noGrp="1"/>
          </p:cNvSpPr>
          <p:nvPr>
            <p:ph sz="half" idx="2"/>
          </p:nvPr>
        </p:nvSpPr>
        <p:spPr/>
        <p:txBody>
          <a:bodyPr>
            <a:normAutofit fontScale="92500" lnSpcReduction="20000"/>
          </a:bodyPr>
          <a:lstStyle/>
          <a:p>
            <a:pPr marL="457200" lvl="0" indent="-457200">
              <a:buFont typeface="+mj-lt"/>
              <a:buAutoNum type="arabicPeriod"/>
            </a:pPr>
            <a:r>
              <a:rPr lang="en-US" sz="2600" dirty="0" smtClean="0"/>
              <a:t>Listening -</a:t>
            </a:r>
            <a:r>
              <a:rPr lang="en-US" sz="2600" dirty="0"/>
              <a:t>&gt; Reading</a:t>
            </a:r>
          </a:p>
          <a:p>
            <a:pPr marL="457200" lvl="0" indent="-457200">
              <a:buFont typeface="+mj-lt"/>
              <a:buAutoNum type="arabicPeriod"/>
            </a:pPr>
            <a:r>
              <a:rPr lang="en-US" sz="2600" dirty="0" smtClean="0"/>
              <a:t>Speaking -&gt; Writing</a:t>
            </a:r>
            <a:endParaRPr lang="en-US" sz="2600" dirty="0"/>
          </a:p>
          <a:p>
            <a:pPr marL="457200" lvl="0" indent="-457200">
              <a:buFont typeface="+mj-lt"/>
              <a:buAutoNum type="arabicPeriod"/>
            </a:pPr>
            <a:r>
              <a:rPr lang="en-US" sz="2600" dirty="0"/>
              <a:t>Home-based register -&gt; General and academic registers</a:t>
            </a:r>
          </a:p>
          <a:p>
            <a:pPr marL="457200" lvl="0" indent="-457200">
              <a:buFont typeface="+mj-lt"/>
              <a:buAutoNum type="arabicPeriod"/>
            </a:pPr>
            <a:r>
              <a:rPr lang="en-US" sz="2600" dirty="0"/>
              <a:t>Everyday “real-life” activities -&gt; Classroom activities</a:t>
            </a:r>
          </a:p>
          <a:p>
            <a:pPr marL="457200" lvl="0" indent="-457200">
              <a:buFont typeface="+mj-lt"/>
              <a:buAutoNum type="arabicPeriod"/>
            </a:pPr>
            <a:r>
              <a:rPr lang="en-US" sz="2600" dirty="0"/>
              <a:t>HL learners’ motivations surrounding identity and group membership -&gt; content</a:t>
            </a:r>
          </a:p>
          <a:p>
            <a:endParaRPr lang="en-US" dirty="0"/>
          </a:p>
        </p:txBody>
      </p:sp>
      <p:sp>
        <p:nvSpPr>
          <p:cNvPr id="6" name="Text Placeholder 5"/>
          <p:cNvSpPr>
            <a:spLocks noGrp="1"/>
          </p:cNvSpPr>
          <p:nvPr>
            <p:ph type="body" sz="quarter" idx="3"/>
          </p:nvPr>
        </p:nvSpPr>
        <p:spPr/>
        <p:txBody>
          <a:bodyPr/>
          <a:lstStyle/>
          <a:p>
            <a:r>
              <a:rPr lang="en-US" dirty="0" smtClean="0"/>
              <a:t>L2 learners</a:t>
            </a:r>
            <a:endParaRPr lang="en-US" dirty="0"/>
          </a:p>
        </p:txBody>
      </p:sp>
      <p:sp>
        <p:nvSpPr>
          <p:cNvPr id="7" name="Content Placeholder 6"/>
          <p:cNvSpPr>
            <a:spLocks noGrp="1"/>
          </p:cNvSpPr>
          <p:nvPr>
            <p:ph sz="quarter" idx="4"/>
          </p:nvPr>
        </p:nvSpPr>
        <p:spPr/>
        <p:txBody>
          <a:bodyPr/>
          <a:lstStyle/>
          <a:p>
            <a:pPr marL="457200" indent="-457200">
              <a:lnSpc>
                <a:spcPct val="80000"/>
              </a:lnSpc>
              <a:buFont typeface="+mj-lt"/>
              <a:buAutoNum type="arabicPeriod"/>
            </a:pPr>
            <a:r>
              <a:rPr lang="en-US" dirty="0" smtClean="0"/>
              <a:t>Reading -&gt; listening</a:t>
            </a:r>
          </a:p>
          <a:p>
            <a:pPr marL="457200" indent="-457200">
              <a:lnSpc>
                <a:spcPct val="80000"/>
              </a:lnSpc>
              <a:buFont typeface="+mj-lt"/>
              <a:buAutoNum type="arabicPeriod"/>
            </a:pPr>
            <a:r>
              <a:rPr lang="en-US" dirty="0" smtClean="0"/>
              <a:t>Writing - &gt; speaking</a:t>
            </a:r>
          </a:p>
          <a:p>
            <a:pPr marL="457200" indent="-457200">
              <a:lnSpc>
                <a:spcPct val="80000"/>
              </a:lnSpc>
              <a:buFont typeface="+mj-lt"/>
              <a:buAutoNum type="arabicPeriod"/>
            </a:pPr>
            <a:r>
              <a:rPr lang="en-US" dirty="0" smtClean="0"/>
              <a:t>General and academic registers-&gt; Home-based register</a:t>
            </a:r>
          </a:p>
          <a:p>
            <a:pPr marL="0" indent="0">
              <a:lnSpc>
                <a:spcPct val="80000"/>
              </a:lnSpc>
              <a:buNone/>
            </a:pPr>
            <a:r>
              <a:rPr lang="en-US" dirty="0" smtClean="0"/>
              <a:t>4.    Classroom activities -&gt;</a:t>
            </a:r>
          </a:p>
          <a:p>
            <a:pPr marL="0" indent="0">
              <a:lnSpc>
                <a:spcPct val="80000"/>
              </a:lnSpc>
              <a:buNone/>
            </a:pPr>
            <a:r>
              <a:rPr lang="en-US" dirty="0" smtClean="0"/>
              <a:t>Everyday “real-life” activities</a:t>
            </a:r>
          </a:p>
          <a:p>
            <a:pPr marL="0" indent="0">
              <a:lnSpc>
                <a:spcPct val="80000"/>
              </a:lnSpc>
              <a:buNone/>
            </a:pPr>
            <a:r>
              <a:rPr lang="en-US" dirty="0" smtClean="0"/>
              <a:t>5.  Motivations?</a:t>
            </a:r>
            <a:endParaRPr lang="en-US" dirty="0"/>
          </a:p>
        </p:txBody>
      </p:sp>
    </p:spTree>
    <p:extLst>
      <p:ext uri="{BB962C8B-B14F-4D97-AF65-F5344CB8AC3E}">
        <p14:creationId xmlns:p14="http://schemas.microsoft.com/office/powerpoint/2010/main" val="400261928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Mixed classes: Problem 3</a:t>
            </a:r>
            <a:endParaRPr lang="en-US" dirty="0"/>
          </a:p>
        </p:txBody>
      </p:sp>
      <p:sp>
        <p:nvSpPr>
          <p:cNvPr id="8" name="Content Placeholder 7"/>
          <p:cNvSpPr>
            <a:spLocks noGrp="1"/>
          </p:cNvSpPr>
          <p:nvPr>
            <p:ph idx="1"/>
          </p:nvPr>
        </p:nvSpPr>
        <p:spPr/>
        <p:txBody>
          <a:bodyPr/>
          <a:lstStyle/>
          <a:p>
            <a:r>
              <a:rPr lang="en-US" dirty="0" smtClean="0"/>
              <a:t>Content: HL themes v. L2 themes</a:t>
            </a:r>
          </a:p>
          <a:p>
            <a:pPr marL="0" indent="0">
              <a:buNone/>
            </a:pPr>
            <a:endParaRPr lang="en-US" dirty="0"/>
          </a:p>
        </p:txBody>
      </p:sp>
    </p:spTree>
    <p:extLst>
      <p:ext uri="{BB962C8B-B14F-4D97-AF65-F5344CB8AC3E}">
        <p14:creationId xmlns:p14="http://schemas.microsoft.com/office/powerpoint/2010/main" val="326718347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HL learners are like native speakers with regard to some aspects of the target language and like L2 learners with regard to other aspects;</a:t>
            </a:r>
          </a:p>
          <a:p>
            <a:r>
              <a:rPr lang="en-US" dirty="0" smtClean="0"/>
              <a:t>Macro- v. micro-based teaching;</a:t>
            </a:r>
          </a:p>
          <a:p>
            <a:r>
              <a:rPr lang="en-US" dirty="0" smtClean="0"/>
              <a:t>The From-to principles can help scaffold </a:t>
            </a:r>
            <a:r>
              <a:rPr lang="en-US" dirty="0" smtClean="0"/>
              <a:t>instruction;</a:t>
            </a:r>
          </a:p>
          <a:p>
            <a:r>
              <a:rPr lang="en-US" dirty="0" err="1" smtClean="0"/>
              <a:t>Vigotsky’s</a:t>
            </a:r>
            <a:r>
              <a:rPr lang="en-US" dirty="0" smtClean="0"/>
              <a:t> ZPD can guide the crafting of learning goals and activities.</a:t>
            </a:r>
            <a:endParaRPr lang="en-US" dirty="0" smtClean="0"/>
          </a:p>
          <a:p>
            <a:endParaRPr lang="en-US" dirty="0"/>
          </a:p>
        </p:txBody>
      </p:sp>
    </p:spTree>
    <p:extLst>
      <p:ext uri="{BB962C8B-B14F-4D97-AF65-F5344CB8AC3E}">
        <p14:creationId xmlns:p14="http://schemas.microsoft.com/office/powerpoint/2010/main" val="218256795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this presentation</a:t>
            </a:r>
            <a:endParaRPr lang="en-US" dirty="0"/>
          </a:p>
        </p:txBody>
      </p:sp>
      <p:sp>
        <p:nvSpPr>
          <p:cNvPr id="3" name="Content Placeholder 2"/>
          <p:cNvSpPr>
            <a:spLocks noGrp="1"/>
          </p:cNvSpPr>
          <p:nvPr>
            <p:ph idx="1"/>
          </p:nvPr>
        </p:nvSpPr>
        <p:spPr/>
        <p:txBody>
          <a:bodyPr/>
          <a:lstStyle/>
          <a:p>
            <a:r>
              <a:rPr lang="en-US" dirty="0" smtClean="0"/>
              <a:t>Essential concepts in HL teaching;</a:t>
            </a:r>
          </a:p>
          <a:p>
            <a:r>
              <a:rPr lang="en-US" dirty="0" smtClean="0">
                <a:solidFill>
                  <a:srgbClr val="FF0000"/>
                </a:solidFill>
              </a:rPr>
              <a:t>Mixed classes;</a:t>
            </a:r>
          </a:p>
          <a:p>
            <a:r>
              <a:rPr lang="en-US" dirty="0" smtClean="0"/>
              <a:t>Project based teaching;</a:t>
            </a:r>
          </a:p>
          <a:p>
            <a:endParaRPr lang="en-US" dirty="0" smtClean="0"/>
          </a:p>
        </p:txBody>
      </p:sp>
    </p:spTree>
    <p:extLst>
      <p:ext uri="{BB962C8B-B14F-4D97-AF65-F5344CB8AC3E}">
        <p14:creationId xmlns:p14="http://schemas.microsoft.com/office/powerpoint/2010/main" val="2685227006"/>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References</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a:t>Carreira, M. &amp; </a:t>
            </a:r>
            <a:r>
              <a:rPr lang="en-US" dirty="0" err="1"/>
              <a:t>Beeman</a:t>
            </a:r>
            <a:r>
              <a:rPr lang="en-US" dirty="0"/>
              <a:t>, T. (2014). </a:t>
            </a:r>
            <a:r>
              <a:rPr lang="en-US" i="1" dirty="0" err="1"/>
              <a:t>Voces</a:t>
            </a:r>
            <a:r>
              <a:rPr lang="en-US" i="1" dirty="0"/>
              <a:t>: Latino students on life in the United </a:t>
            </a:r>
            <a:r>
              <a:rPr lang="en-US" i="1" dirty="0" smtClean="0"/>
              <a:t>States.</a:t>
            </a:r>
            <a:r>
              <a:rPr lang="en-US" dirty="0" smtClean="0"/>
              <a:t> Santa </a:t>
            </a:r>
            <a:r>
              <a:rPr lang="en-US" dirty="0"/>
              <a:t>Barbara, CA: </a:t>
            </a:r>
            <a:r>
              <a:rPr lang="en-US" dirty="0" err="1"/>
              <a:t>Praeger</a:t>
            </a:r>
            <a:r>
              <a:rPr lang="en-US" dirty="0" smtClean="0"/>
              <a:t>.</a:t>
            </a:r>
          </a:p>
          <a:p>
            <a:r>
              <a:rPr lang="en-US" dirty="0" smtClean="0"/>
              <a:t>Carreira, M. (in press). Supporting Heritage Language Learners Through Macro-based approaches. In S. </a:t>
            </a:r>
            <a:r>
              <a:rPr lang="en-US" dirty="0" err="1" smtClean="0"/>
              <a:t>Beaudrie</a:t>
            </a:r>
            <a:r>
              <a:rPr lang="en-US" dirty="0" smtClean="0"/>
              <a:t> and M. </a:t>
            </a:r>
            <a:r>
              <a:rPr lang="en-US" dirty="0" err="1" smtClean="0"/>
              <a:t>Fairclough</a:t>
            </a:r>
            <a:r>
              <a:rPr lang="en-US" dirty="0" smtClean="0"/>
              <a:t> (eds.)  </a:t>
            </a:r>
            <a:r>
              <a:rPr lang="en-US" i="1" dirty="0" smtClean="0"/>
              <a:t>Innovative Approaches in HL Pedagogy: From Research to Practice. </a:t>
            </a:r>
            <a:r>
              <a:rPr lang="en-US" dirty="0" smtClean="0"/>
              <a:t>Georgetown University Press.</a:t>
            </a:r>
          </a:p>
          <a:p>
            <a:r>
              <a:rPr lang="en-US" dirty="0" err="1"/>
              <a:t>Copple</a:t>
            </a:r>
            <a:r>
              <a:rPr lang="en-US" dirty="0"/>
              <a:t>, C., &amp; </a:t>
            </a:r>
            <a:r>
              <a:rPr lang="en-US" dirty="0" err="1"/>
              <a:t>Bredekamp</a:t>
            </a:r>
            <a:r>
              <a:rPr lang="en-US" dirty="0"/>
              <a:t>, S. (2009). Developmentally appropriate practice. </a:t>
            </a:r>
            <a:r>
              <a:rPr lang="en-US" i="1"/>
              <a:t>Washington, DC: National Association for the Education of Young Children</a:t>
            </a:r>
            <a:r>
              <a:rPr lang="en-US"/>
              <a:t>.</a:t>
            </a:r>
            <a:endParaRPr lang="en-US" dirty="0" smtClean="0"/>
          </a:p>
          <a:p>
            <a:endParaRPr lang="en-US" dirty="0"/>
          </a:p>
          <a:p>
            <a:endParaRPr lang="en-US" dirty="0"/>
          </a:p>
        </p:txBody>
      </p:sp>
    </p:spTree>
    <p:extLst>
      <p:ext uri="{BB962C8B-B14F-4D97-AF65-F5344CB8AC3E}">
        <p14:creationId xmlns:p14="http://schemas.microsoft.com/office/powerpoint/2010/main" val="35057880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References (cont.)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Richards, J. C. (1990). The Language Matrix. Cambridge: Cambridge University Press.</a:t>
            </a:r>
          </a:p>
          <a:p>
            <a:pPr marL="0" indent="0">
              <a:buNone/>
            </a:pPr>
            <a:endParaRPr lang="en-US" dirty="0"/>
          </a:p>
          <a:p>
            <a:pPr marL="0" indent="0">
              <a:buNone/>
            </a:pPr>
            <a:r>
              <a:rPr lang="en-US" dirty="0" err="1" smtClean="0"/>
              <a:t>Vygotsky</a:t>
            </a:r>
            <a:r>
              <a:rPr lang="en-US" dirty="0"/>
              <a:t>, </a:t>
            </a:r>
            <a:r>
              <a:rPr lang="en-US" dirty="0" smtClean="0"/>
              <a:t>L. </a:t>
            </a:r>
            <a:r>
              <a:rPr lang="en-US" dirty="0"/>
              <a:t>S</a:t>
            </a:r>
            <a:r>
              <a:rPr lang="en-US" dirty="0" smtClean="0"/>
              <a:t>. (1978). </a:t>
            </a:r>
            <a:r>
              <a:rPr lang="en-US" i="1" dirty="0" smtClean="0"/>
              <a:t>Mind </a:t>
            </a:r>
            <a:r>
              <a:rPr lang="en-US" i="1" dirty="0"/>
              <a:t>in society: The development of higher psychological processes</a:t>
            </a:r>
            <a:r>
              <a:rPr lang="en-US" dirty="0"/>
              <a:t>. Cambridge, MA: Harvard University Press. </a:t>
            </a:r>
          </a:p>
          <a:p>
            <a:endParaRPr lang="en-US" dirty="0"/>
          </a:p>
        </p:txBody>
      </p:sp>
    </p:spTree>
    <p:extLst>
      <p:ext uri="{BB962C8B-B14F-4D97-AF65-F5344CB8AC3E}">
        <p14:creationId xmlns:p14="http://schemas.microsoft.com/office/powerpoint/2010/main" val="6748855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8483767"/>
              </p:ext>
            </p:extLst>
          </p:nvPr>
        </p:nvGraphicFramePr>
        <p:xfrm>
          <a:off x="457200" y="1600200"/>
          <a:ext cx="8229600" cy="5220885"/>
        </p:xfrm>
        <a:graphic>
          <a:graphicData uri="http://schemas.openxmlformats.org/drawingml/2006/table">
            <a:tbl>
              <a:tblPr firstRow="1" bandRow="1">
                <a:tableStyleId>{5C22544A-7EE6-4342-B048-85BDC9FD1C3A}</a:tableStyleId>
              </a:tblPr>
              <a:tblGrid>
                <a:gridCol w="2743200"/>
                <a:gridCol w="2743200"/>
                <a:gridCol w="2743200"/>
              </a:tblGrid>
              <a:tr h="622129">
                <a:tc>
                  <a:txBody>
                    <a:bodyPr/>
                    <a:lstStyle/>
                    <a:p>
                      <a:pPr algn="ctr"/>
                      <a:r>
                        <a:rPr lang="en-US" dirty="0" smtClean="0"/>
                        <a:t>Native speakers</a:t>
                      </a:r>
                      <a:endParaRPr lang="en-US" dirty="0"/>
                    </a:p>
                  </a:txBody>
                  <a:tcPr/>
                </a:tc>
                <a:tc>
                  <a:txBody>
                    <a:bodyPr/>
                    <a:lstStyle/>
                    <a:p>
                      <a:pPr algn="ctr"/>
                      <a:r>
                        <a:rPr lang="en-US" dirty="0" smtClean="0"/>
                        <a:t>Heritage</a:t>
                      </a:r>
                      <a:r>
                        <a:rPr lang="en-US" baseline="0" dirty="0" smtClean="0"/>
                        <a:t> speakers</a:t>
                      </a:r>
                      <a:endParaRPr lang="en-US" dirty="0"/>
                    </a:p>
                  </a:txBody>
                  <a:tcPr/>
                </a:tc>
                <a:tc>
                  <a:txBody>
                    <a:bodyPr/>
                    <a:lstStyle/>
                    <a:p>
                      <a:r>
                        <a:rPr lang="en-US" dirty="0" smtClean="0"/>
                        <a:t>Second language speakers</a:t>
                      </a:r>
                      <a:endParaRPr lang="en-US" dirty="0"/>
                    </a:p>
                  </a:txBody>
                  <a:tcPr/>
                </a:tc>
              </a:tr>
              <a:tr h="4598756">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251244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2478798004"/>
              </p:ext>
            </p:extLst>
          </p:nvPr>
        </p:nvGraphicFramePr>
        <p:xfrm>
          <a:off x="388074" y="69056"/>
          <a:ext cx="8572914" cy="6638514"/>
        </p:xfrm>
        <a:graphic>
          <a:graphicData uri="http://schemas.openxmlformats.org/drawingml/2006/table">
            <a:tbl>
              <a:tblPr firstRow="1" bandRow="1">
                <a:tableStyleId>{5C22544A-7EE6-4342-B048-85BDC9FD1C3A}</a:tableStyleId>
              </a:tblPr>
              <a:tblGrid>
                <a:gridCol w="2353922"/>
                <a:gridCol w="2009380"/>
                <a:gridCol w="2130637"/>
                <a:gridCol w="2078975"/>
              </a:tblGrid>
              <a:tr h="1256592">
                <a:tc>
                  <a:txBody>
                    <a:bodyPr/>
                    <a:lstStyle/>
                    <a:p>
                      <a:pPr algn="ctr"/>
                      <a:r>
                        <a:rPr lang="en-US" sz="2600" dirty="0" smtClean="0"/>
                        <a:t>Language Use</a:t>
                      </a:r>
                      <a:endParaRPr lang="en-US" sz="2600" dirty="0"/>
                    </a:p>
                  </a:txBody>
                  <a:tcPr marL="87459" marR="87459" anchor="ctr"/>
                </a:tc>
                <a:tc>
                  <a:txBody>
                    <a:bodyPr/>
                    <a:lstStyle/>
                    <a:p>
                      <a:pPr algn="ctr"/>
                      <a:r>
                        <a:rPr lang="en-US" sz="2600" dirty="0" smtClean="0">
                          <a:solidFill>
                            <a:schemeClr val="bg1"/>
                          </a:solidFill>
                        </a:rPr>
                        <a:t>Native Speakers</a:t>
                      </a:r>
                      <a:endParaRPr lang="en-US" sz="2600" dirty="0">
                        <a:solidFill>
                          <a:schemeClr val="bg1"/>
                        </a:solidFill>
                      </a:endParaRPr>
                    </a:p>
                  </a:txBody>
                  <a:tcPr marL="87459" marR="87459" anchor="ctr"/>
                </a:tc>
                <a:tc>
                  <a:txBody>
                    <a:bodyPr/>
                    <a:lstStyle/>
                    <a:p>
                      <a:pPr algn="ctr"/>
                      <a:r>
                        <a:rPr lang="en-US" sz="2600" dirty="0" smtClean="0">
                          <a:solidFill>
                            <a:srgbClr val="FFFFFF"/>
                          </a:solidFill>
                        </a:rPr>
                        <a:t>Heritage Language Learners</a:t>
                      </a:r>
                      <a:endParaRPr lang="en-US" sz="2600" dirty="0">
                        <a:solidFill>
                          <a:srgbClr val="FFFFFF"/>
                        </a:solidFill>
                      </a:endParaRPr>
                    </a:p>
                  </a:txBody>
                  <a:tcPr marL="87459" marR="87459" anchor="ctr"/>
                </a:tc>
                <a:tc>
                  <a:txBody>
                    <a:bodyPr/>
                    <a:lstStyle/>
                    <a:p>
                      <a:pPr algn="ctr"/>
                      <a:r>
                        <a:rPr lang="en-US" sz="2600" dirty="0" smtClean="0">
                          <a:solidFill>
                            <a:schemeClr val="bg1"/>
                          </a:solidFill>
                        </a:rPr>
                        <a:t>Foreign Language Learners</a:t>
                      </a:r>
                      <a:endParaRPr lang="en-US" sz="2600" dirty="0">
                        <a:solidFill>
                          <a:schemeClr val="bg1"/>
                        </a:solidFill>
                      </a:endParaRPr>
                    </a:p>
                  </a:txBody>
                  <a:tcPr marL="87459" marR="87459" anchor="ctr"/>
                </a:tc>
              </a:tr>
              <a:tr h="1079269">
                <a:tc>
                  <a:txBody>
                    <a:bodyPr/>
                    <a:lstStyle/>
                    <a:p>
                      <a:r>
                        <a:rPr lang="en-US" sz="2600" dirty="0" smtClean="0"/>
                        <a:t>Family</a:t>
                      </a:r>
                      <a:endParaRPr lang="en-US" sz="2600" dirty="0"/>
                    </a:p>
                  </a:txBody>
                  <a:tcPr marL="87459" marR="87459" anchor="ctr"/>
                </a:tc>
                <a:tc>
                  <a:txBody>
                    <a:bodyPr/>
                    <a:lstStyle/>
                    <a:p>
                      <a:pPr algn="ctr"/>
                      <a:r>
                        <a:rPr lang="en-US" sz="2600" b="1" dirty="0" smtClean="0">
                          <a:solidFill>
                            <a:srgbClr val="000000"/>
                          </a:solidFill>
                          <a:effectLst>
                            <a:outerShdw blurRad="38100" dist="38100" dir="2700000" algn="tl">
                              <a:srgbClr val="000000">
                                <a:alpha val="43137"/>
                              </a:srgbClr>
                            </a:outerShdw>
                          </a:effectLst>
                        </a:rPr>
                        <a:t>Yes</a:t>
                      </a:r>
                      <a:endParaRPr lang="en-US" sz="2600" b="1" dirty="0">
                        <a:solidFill>
                          <a:srgbClr val="000000"/>
                        </a:solidFill>
                        <a:effectLst>
                          <a:outerShdw blurRad="38100" dist="38100" dir="2700000" algn="tl">
                            <a:srgbClr val="000000">
                              <a:alpha val="43137"/>
                            </a:srgbClr>
                          </a:outerShdw>
                        </a:effectLst>
                      </a:endParaRPr>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000000"/>
                          </a:solidFill>
                          <a:effectLst>
                            <a:outerShdw blurRad="38100" dist="38100" dir="2700000" algn="tl">
                              <a:srgbClr val="000000">
                                <a:alpha val="43137"/>
                              </a:srgbClr>
                            </a:outerShdw>
                          </a:effectLst>
                        </a:rPr>
                        <a:t>Yes</a:t>
                      </a:r>
                      <a:endParaRPr lang="en-US" sz="2600" b="1" dirty="0" smtClean="0">
                        <a:solidFill>
                          <a:srgbClr val="000000"/>
                        </a:solidFill>
                        <a:effectLst>
                          <a:outerShdw blurRad="38100" dist="38100" dir="2700000" algn="tl">
                            <a:srgbClr val="000000">
                              <a:alpha val="43137"/>
                            </a:srgbClr>
                          </a:outerShdw>
                        </a:effectLst>
                      </a:endParaRPr>
                    </a:p>
                  </a:txBody>
                  <a:tcPr marL="87459" marR="87459" anchor="ctr"/>
                </a:tc>
                <a:tc>
                  <a:txBody>
                    <a:bodyPr/>
                    <a:lstStyle/>
                    <a:p>
                      <a:pPr algn="ctr"/>
                      <a:r>
                        <a:rPr lang="en-US" sz="2600" b="1" dirty="0" smtClean="0">
                          <a:solidFill>
                            <a:srgbClr val="000000"/>
                          </a:solidFill>
                        </a:rPr>
                        <a:t>No</a:t>
                      </a:r>
                      <a:endParaRPr lang="en-US" sz="2600" b="1" dirty="0">
                        <a:solidFill>
                          <a:srgbClr val="000000"/>
                        </a:solidFill>
                      </a:endParaRPr>
                    </a:p>
                  </a:txBody>
                  <a:tcPr marL="87459" marR="87459" anchor="ctr"/>
                </a:tc>
              </a:tr>
              <a:tr h="11903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600" baseline="0" dirty="0" smtClean="0"/>
                        <a:t>Range of interaction</a:t>
                      </a:r>
                      <a:endParaRPr lang="en-US" sz="2600" dirty="0" smtClean="0"/>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000000"/>
                          </a:solidFill>
                          <a:effectLst>
                            <a:outerShdw blurRad="38100" dist="38100" dir="2700000" algn="tl">
                              <a:srgbClr val="000000">
                                <a:alpha val="43137"/>
                              </a:srgbClr>
                            </a:outerShdw>
                          </a:effectLst>
                        </a:rPr>
                        <a:t>Full</a:t>
                      </a:r>
                      <a:endParaRPr lang="en-US" sz="2600" b="1" dirty="0" smtClean="0">
                        <a:solidFill>
                          <a:srgbClr val="000000"/>
                        </a:solidFill>
                        <a:effectLst>
                          <a:outerShdw blurRad="38100" dist="38100" dir="2700000" algn="tl">
                            <a:srgbClr val="000000">
                              <a:alpha val="43137"/>
                            </a:srgbClr>
                          </a:outerShdw>
                        </a:effectLst>
                      </a:endParaRPr>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000000"/>
                          </a:solidFill>
                          <a:effectLst>
                            <a:outerShdw blurRad="38100" dist="38100" dir="2700000" algn="tl">
                              <a:srgbClr val="000000">
                                <a:alpha val="43137"/>
                              </a:srgbClr>
                            </a:outerShdw>
                          </a:effectLst>
                        </a:rPr>
                        <a:t> </a:t>
                      </a:r>
                      <a:r>
                        <a:rPr lang="en-US" sz="2600" b="1" dirty="0" smtClean="0">
                          <a:solidFill>
                            <a:srgbClr val="000000"/>
                          </a:solidFill>
                          <a:effectLst>
                            <a:outerShdw blurRad="38100" dist="38100" dir="2700000" algn="tl">
                              <a:srgbClr val="000000">
                                <a:alpha val="43137"/>
                              </a:srgbClr>
                            </a:outerShdw>
                          </a:effectLst>
                        </a:rPr>
                        <a:t>Limited</a:t>
                      </a:r>
                      <a:endParaRPr lang="en-US" sz="2600" b="1" dirty="0" smtClean="0">
                        <a:solidFill>
                          <a:srgbClr val="000000"/>
                        </a:solidFill>
                        <a:effectLst>
                          <a:outerShdw blurRad="38100" dist="38100" dir="2700000" algn="tl">
                            <a:srgbClr val="000000">
                              <a:alpha val="43137"/>
                            </a:srgbClr>
                          </a:outerShdw>
                        </a:effectLst>
                      </a:endParaRPr>
                    </a:p>
                  </a:txBody>
                  <a:tcPr marL="87459" marR="87459" anchor="ctr"/>
                </a:tc>
                <a:tc>
                  <a:txBody>
                    <a:bodyPr/>
                    <a:lstStyle/>
                    <a:p>
                      <a:pPr algn="ctr"/>
                      <a:r>
                        <a:rPr lang="en-US" sz="2600" b="1" dirty="0" smtClean="0"/>
                        <a:t>Limited</a:t>
                      </a:r>
                      <a:endParaRPr lang="en-US" sz="2600" b="1" dirty="0"/>
                    </a:p>
                  </a:txBody>
                  <a:tcPr marL="87459" marR="87459" anchor="ctr"/>
                </a:tc>
              </a:tr>
              <a:tr h="1645537">
                <a:tc>
                  <a:txBody>
                    <a:bodyPr/>
                    <a:lstStyle/>
                    <a:p>
                      <a:r>
                        <a:rPr lang="en-US" sz="2600" dirty="0" smtClean="0"/>
                        <a:t>Formal education in the target language</a:t>
                      </a:r>
                      <a:endParaRPr lang="en-US" sz="2600" dirty="0"/>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chemeClr val="tx1"/>
                          </a:solidFill>
                          <a:effectLst>
                            <a:outerShdw blurRad="38100" dist="38100" dir="2700000" algn="tl">
                              <a:srgbClr val="000000">
                                <a:alpha val="43137"/>
                              </a:srgbClr>
                            </a:outerShdw>
                          </a:effectLst>
                        </a:rPr>
                        <a:t>Yes</a:t>
                      </a:r>
                      <a:endParaRPr lang="en-US" sz="2600" b="1" dirty="0" smtClean="0">
                        <a:solidFill>
                          <a:schemeClr val="bg1">
                            <a:lumMod val="65000"/>
                          </a:schemeClr>
                        </a:solidFill>
                        <a:effectLst>
                          <a:outerShdw blurRad="38100" dist="38100" dir="2700000" algn="tl">
                            <a:srgbClr val="000000">
                              <a:alpha val="43137"/>
                            </a:srgbClr>
                          </a:outerShdw>
                        </a:effectLst>
                      </a:endParaRPr>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1" dirty="0" smtClean="0">
                        <a:solidFill>
                          <a:srgbClr val="A6A6A6"/>
                        </a:solidFill>
                        <a:effectLst>
                          <a:outerShdw blurRad="38100" dist="38100" dir="2700000" algn="tl">
                            <a:srgbClr val="000000">
                              <a:alpha val="43137"/>
                            </a:srgbClr>
                          </a:outerShdw>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000000"/>
                          </a:solidFill>
                          <a:effectLst>
                            <a:outerShdw blurRad="38100" dist="38100" dir="2700000" algn="tl">
                              <a:srgbClr val="000000">
                                <a:alpha val="43137"/>
                              </a:srgbClr>
                            </a:outerShdw>
                          </a:effectLst>
                        </a:rPr>
                        <a:t>Varies</a:t>
                      </a:r>
                      <a:endParaRPr lang="en-US" sz="2600" b="1" dirty="0" smtClean="0">
                        <a:solidFill>
                          <a:srgbClr val="000000"/>
                        </a:solidFill>
                        <a:effectLst>
                          <a:outerShdw blurRad="38100" dist="38100" dir="2700000" algn="tl">
                            <a:srgbClr val="000000">
                              <a:alpha val="43137"/>
                            </a:srgbClr>
                          </a:outerShdw>
                        </a:effectLst>
                      </a:endParaRPr>
                    </a:p>
                    <a:p>
                      <a:pPr algn="ctr"/>
                      <a:endParaRPr lang="en-US" sz="2600" b="1" dirty="0">
                        <a:solidFill>
                          <a:srgbClr val="A6A6A6"/>
                        </a:solidFill>
                      </a:endParaRPr>
                    </a:p>
                  </a:txBody>
                  <a:tcPr marL="87459" marR="87459" anchor="ctr"/>
                </a:tc>
                <a:tc>
                  <a:txBody>
                    <a:bodyPr/>
                    <a:lstStyle/>
                    <a:p>
                      <a:pPr algn="ctr"/>
                      <a:r>
                        <a:rPr lang="en-US" sz="2600" b="1" dirty="0" smtClean="0"/>
                        <a:t>Yes</a:t>
                      </a:r>
                      <a:endParaRPr lang="en-US" sz="2600" b="1" dirty="0"/>
                    </a:p>
                  </a:txBody>
                  <a:tcPr marL="87459" marR="87459" anchor="ctr"/>
                </a:tc>
              </a:tr>
              <a:tr h="1412351">
                <a:tc>
                  <a:txBody>
                    <a:bodyPr/>
                    <a:lstStyle/>
                    <a:p>
                      <a:pPr algn="l"/>
                      <a:r>
                        <a:rPr lang="en-US" sz="2600" dirty="0" smtClean="0"/>
                        <a:t>Needs</a:t>
                      </a:r>
                      <a:r>
                        <a:rPr lang="en-US" sz="2600" baseline="0" dirty="0" smtClean="0"/>
                        <a:t> vis-à-vis the target language</a:t>
                      </a:r>
                      <a:endParaRPr lang="en-US" sz="2600" dirty="0"/>
                    </a:p>
                  </a:txBody>
                  <a:tcPr marL="87459" marR="87459" anchor="ctr"/>
                </a:tc>
                <a:tc>
                  <a:txBody>
                    <a:bodyPr/>
                    <a:lstStyle/>
                    <a:p>
                      <a:pPr algn="ctr"/>
                      <a:r>
                        <a:rPr lang="en-US" sz="2600" b="1" dirty="0" smtClean="0">
                          <a:solidFill>
                            <a:srgbClr val="000000"/>
                          </a:solidFill>
                        </a:rPr>
                        <a:t>To</a:t>
                      </a:r>
                      <a:r>
                        <a:rPr lang="en-US" sz="2600" b="1" baseline="0" dirty="0" smtClean="0">
                          <a:solidFill>
                            <a:srgbClr val="000000"/>
                          </a:solidFill>
                        </a:rPr>
                        <a:t> f</a:t>
                      </a:r>
                      <a:r>
                        <a:rPr lang="en-US" sz="2600" b="1" dirty="0" smtClean="0">
                          <a:solidFill>
                            <a:srgbClr val="000000"/>
                          </a:solidFill>
                        </a:rPr>
                        <a:t>unction in society</a:t>
                      </a:r>
                      <a:endParaRPr lang="en-US" sz="2600" b="1" dirty="0">
                        <a:solidFill>
                          <a:srgbClr val="000000"/>
                        </a:solidFill>
                      </a:endParaRPr>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000000"/>
                          </a:solidFill>
                          <a:effectLst>
                            <a:outerShdw blurRad="38100" dist="38100" dir="2700000" algn="tl">
                              <a:srgbClr val="000000">
                                <a:alpha val="43137"/>
                              </a:srgbClr>
                            </a:outerShdw>
                          </a:effectLst>
                        </a:rPr>
                        <a:t> </a:t>
                      </a:r>
                      <a:r>
                        <a:rPr lang="en-US" sz="2600" b="1" dirty="0" smtClean="0">
                          <a:solidFill>
                            <a:srgbClr val="000000"/>
                          </a:solidFill>
                          <a:effectLst>
                            <a:outerShdw blurRad="38100" dist="38100" dir="2700000" algn="tl">
                              <a:srgbClr val="000000">
                                <a:alpha val="43137"/>
                              </a:srgbClr>
                            </a:outerShdw>
                          </a:effectLst>
                        </a:rPr>
                        <a:t>?</a:t>
                      </a:r>
                      <a:endParaRPr lang="en-US" sz="2600" b="1" dirty="0" smtClean="0">
                        <a:solidFill>
                          <a:srgbClr val="000000"/>
                        </a:solidFill>
                        <a:effectLst>
                          <a:outerShdw blurRad="38100" dist="38100" dir="2700000" algn="tl">
                            <a:srgbClr val="000000">
                              <a:alpha val="43137"/>
                            </a:srgbClr>
                          </a:outerShdw>
                        </a:effectLst>
                      </a:endParaRPr>
                    </a:p>
                  </a:txBody>
                  <a:tcPr marL="87459" marR="8745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000000"/>
                          </a:solidFill>
                          <a:effectLst>
                            <a:outerShdw blurRad="38100" dist="38100" dir="2700000" algn="tl">
                              <a:srgbClr val="000000">
                                <a:alpha val="43137"/>
                              </a:srgbClr>
                            </a:outerShdw>
                          </a:effectLst>
                        </a:rPr>
                        <a:t>?</a:t>
                      </a:r>
                      <a:endParaRPr lang="en-US" sz="2600" b="1" dirty="0" smtClean="0">
                        <a:solidFill>
                          <a:srgbClr val="000000"/>
                        </a:solidFill>
                        <a:effectLst>
                          <a:outerShdw blurRad="38100" dist="38100" dir="2700000" algn="tl">
                            <a:srgbClr val="000000">
                              <a:alpha val="43137"/>
                            </a:srgbClr>
                          </a:outerShdw>
                        </a:effectLst>
                      </a:endParaRPr>
                    </a:p>
                  </a:txBody>
                  <a:tcPr marL="87459" marR="87459" anchor="ctr"/>
                </a:tc>
              </a:tr>
            </a:tbl>
          </a:graphicData>
        </a:graphic>
      </p:graphicFrame>
    </p:spTree>
    <p:extLst>
      <p:ext uri="{BB962C8B-B14F-4D97-AF65-F5344CB8AC3E}">
        <p14:creationId xmlns:p14="http://schemas.microsoft.com/office/powerpoint/2010/main" val="14627793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defTabSz="457200" rtl="0">
              <a:spcBef>
                <a:spcPct val="0"/>
              </a:spcBef>
            </a:pPr>
            <a:r>
              <a:rPr lang="en-US" sz="2800" dirty="0" smtClean="0"/>
              <a:t/>
            </a:r>
            <a:br>
              <a:rPr lang="en-US" sz="2800" dirty="0" smtClean="0"/>
            </a:br>
            <a:r>
              <a:rPr lang="en-US" sz="5300" dirty="0" smtClean="0"/>
              <a:t>HL learner </a:t>
            </a:r>
            <a:r>
              <a:rPr lang="en-US" sz="5300" dirty="0" smtClean="0"/>
              <a:t>motivations</a:t>
            </a:r>
            <a:endParaRPr lang="en-US" dirty="0"/>
          </a:p>
        </p:txBody>
      </p:sp>
      <p:sp>
        <p:nvSpPr>
          <p:cNvPr id="3" name="Content Placeholder 2"/>
          <p:cNvSpPr>
            <a:spLocks noGrp="1"/>
          </p:cNvSpPr>
          <p:nvPr>
            <p:ph idx="1"/>
          </p:nvPr>
        </p:nvSpPr>
        <p:spPr>
          <a:xfrm>
            <a:off x="457200" y="1934465"/>
            <a:ext cx="8229600" cy="4525963"/>
          </a:xfrm>
        </p:spPr>
        <p:txBody>
          <a:bodyPr>
            <a:normAutofit fontScale="92500"/>
          </a:bodyPr>
          <a:lstStyle/>
          <a:p>
            <a:pPr marL="0" indent="0">
              <a:buNone/>
            </a:pPr>
            <a:r>
              <a:rPr lang="en-US" sz="4000" dirty="0" smtClean="0"/>
              <a:t>Top reasons why HLLs study their HL:</a:t>
            </a:r>
          </a:p>
          <a:p>
            <a:pPr marL="857250" lvl="1" indent="-457200"/>
            <a:r>
              <a:rPr lang="en-US" dirty="0" smtClean="0"/>
              <a:t>Professional reasons (Spanish, Chinese, Japanese);</a:t>
            </a:r>
          </a:p>
          <a:p>
            <a:pPr marL="857250" lvl="1" indent="-457200"/>
            <a:r>
              <a:rPr lang="en-US" dirty="0" smtClean="0"/>
              <a:t>Finding identity;</a:t>
            </a:r>
          </a:p>
          <a:p>
            <a:pPr marL="857250" lvl="1" indent="-457200"/>
            <a:r>
              <a:rPr lang="en-US" dirty="0" smtClean="0"/>
              <a:t>Communicating with family and friends in the U.S.; </a:t>
            </a:r>
          </a:p>
          <a:p>
            <a:pPr marL="857250" lvl="1" indent="-457200"/>
            <a:r>
              <a:rPr lang="en-US" dirty="0" smtClean="0"/>
              <a:t>Communicating with speakers of the HL outside the U.S.;</a:t>
            </a:r>
          </a:p>
          <a:p>
            <a:pPr marL="0" indent="0">
              <a:buNone/>
            </a:pPr>
            <a:r>
              <a:rPr lang="en-US" dirty="0" smtClean="0"/>
              <a:t>Carreira and </a:t>
            </a:r>
            <a:r>
              <a:rPr lang="en-US" dirty="0" err="1" smtClean="0"/>
              <a:t>Kagan</a:t>
            </a:r>
            <a:r>
              <a:rPr lang="en-US" dirty="0"/>
              <a:t> </a:t>
            </a:r>
            <a:r>
              <a:rPr lang="en-US" dirty="0" smtClean="0"/>
              <a:t>(2011)</a:t>
            </a:r>
            <a:r>
              <a:rPr lang="en-US" sz="4000" dirty="0" smtClean="0"/>
              <a:t/>
            </a:r>
            <a:br>
              <a:rPr lang="en-US" sz="4000" dirty="0" smtClean="0"/>
            </a:br>
            <a:endParaRPr lang="en-US" dirty="0"/>
          </a:p>
        </p:txBody>
      </p:sp>
    </p:spTree>
    <p:extLst>
      <p:ext uri="{BB962C8B-B14F-4D97-AF65-F5344CB8AC3E}">
        <p14:creationId xmlns:p14="http://schemas.microsoft.com/office/powerpoint/2010/main" val="19866305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t>I</a:t>
            </a:r>
            <a:r>
              <a:rPr lang="en-US" b="1" dirty="0" smtClean="0"/>
              <a:t>mplications for teaching and learning</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53312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6258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a:t>
            </a:r>
            <a:r>
              <a:rPr lang="en-US" b="1" dirty="0" smtClean="0"/>
              <a:t>mplications for teaching and learning</a:t>
            </a:r>
            <a:endParaRPr lang="en-US" b="1"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848840905"/>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4898598" y="1590436"/>
            <a:ext cx="4038600" cy="4525963"/>
          </a:xfrm>
        </p:spPr>
        <p:txBody>
          <a:bodyPr/>
          <a:lstStyle/>
          <a:p>
            <a:r>
              <a:rPr lang="en-US" sz="3600" dirty="0"/>
              <a:t>How we </a:t>
            </a:r>
            <a:r>
              <a:rPr lang="en-US" sz="3600" dirty="0" smtClean="0"/>
              <a:t>teach</a:t>
            </a:r>
          </a:p>
          <a:p>
            <a:r>
              <a:rPr lang="en-US" sz="3600" dirty="0" smtClean="0"/>
              <a:t>What </a:t>
            </a:r>
            <a:r>
              <a:rPr lang="en-US" sz="3600" dirty="0" smtClean="0"/>
              <a:t>we teach</a:t>
            </a:r>
            <a:r>
              <a:rPr lang="en-US" sz="3600" dirty="0" smtClean="0"/>
              <a:t>;</a:t>
            </a:r>
            <a:endParaRPr lang="en-US" sz="3600" dirty="0" smtClean="0"/>
          </a:p>
          <a:p>
            <a:r>
              <a:rPr lang="en-US" sz="3600" dirty="0" smtClean="0"/>
              <a:t>Why we teach;</a:t>
            </a:r>
          </a:p>
          <a:p>
            <a:endParaRPr lang="en-US" dirty="0"/>
          </a:p>
        </p:txBody>
      </p:sp>
    </p:spTree>
    <p:extLst>
      <p:ext uri="{BB962C8B-B14F-4D97-AF65-F5344CB8AC3E}">
        <p14:creationId xmlns:p14="http://schemas.microsoft.com/office/powerpoint/2010/main" val="38839056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3514</TotalTime>
  <Words>1915</Words>
  <Application>Microsoft Macintosh PowerPoint</Application>
  <PresentationFormat>On-screen Show (4:3)</PresentationFormat>
  <Paragraphs>301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Principles and Strategies for Teaching HL Learners: Focus on mixed classes</vt:lpstr>
      <vt:lpstr>Overview of this presentation</vt:lpstr>
      <vt:lpstr>First…Introductions</vt:lpstr>
      <vt:lpstr>Overview of this presentation</vt:lpstr>
      <vt:lpstr>Essential characteristics</vt:lpstr>
      <vt:lpstr>PowerPoint Presentation</vt:lpstr>
      <vt:lpstr> HL learner motivations</vt:lpstr>
      <vt:lpstr>Implications for teaching and learning</vt:lpstr>
      <vt:lpstr>Implications for teaching and learning</vt:lpstr>
      <vt:lpstr>Implications for teaching and learning</vt:lpstr>
      <vt:lpstr>Discussion: How we teach</vt:lpstr>
      <vt:lpstr>What and how we teach </vt:lpstr>
      <vt:lpstr>PowerPoint Presentation</vt:lpstr>
      <vt:lpstr>Sample macro activities   (Richards, 1990, 61-63 )</vt:lpstr>
      <vt:lpstr>Practice </vt:lpstr>
      <vt:lpstr>PowerPoint Presentation</vt:lpstr>
      <vt:lpstr>Learners for this approach?</vt:lpstr>
      <vt:lpstr>What about micro-based teaching?</vt:lpstr>
      <vt:lpstr>Back to macro-based teaching</vt:lpstr>
      <vt:lpstr>Macro approaches:  Native vs. heritage learners</vt:lpstr>
      <vt:lpstr>Macro approaches:  Native vs. heritage learners</vt:lpstr>
      <vt:lpstr>Scaffolding</vt:lpstr>
      <vt:lpstr>Scaffolding: Key concepts</vt:lpstr>
      <vt:lpstr>Scaffolding in the classroom</vt:lpstr>
      <vt:lpstr>A model of scaffolding for HL teaching: From-to principles  (Olga Kagan)</vt:lpstr>
      <vt:lpstr>Other configurations that also serve to scaffold and build</vt:lpstr>
      <vt:lpstr>Practice</vt:lpstr>
      <vt:lpstr>A model of scaffolding for HL teaching: From-to principles  (Olga Kagan)</vt:lpstr>
      <vt:lpstr>A model of scaffolding for HL teaching: From-to principles  (Olga Kagan)</vt:lpstr>
      <vt:lpstr>Macro approaches:  Native vs. heritage learners</vt:lpstr>
      <vt:lpstr>Socio-affective issues</vt:lpstr>
      <vt:lpstr>Socio-affective issues</vt:lpstr>
      <vt:lpstr>Activity: Finding HL appropriate content</vt:lpstr>
      <vt:lpstr>Macro approaches:  Native vs. heritage learners</vt:lpstr>
      <vt:lpstr>Readings</vt:lpstr>
      <vt:lpstr>From-to Principle:  Listening -&gt; Reading </vt:lpstr>
      <vt:lpstr>Scaffolding</vt:lpstr>
      <vt:lpstr>From-to Principles </vt:lpstr>
      <vt:lpstr>Vygotsky’s Zone of Proximal Development (ZDP)</vt:lpstr>
      <vt:lpstr>To keep in mind</vt:lpstr>
      <vt:lpstr>Mixed classes</vt:lpstr>
      <vt:lpstr>Mixed classes: Problem 1</vt:lpstr>
      <vt:lpstr>Mixed classes: Problem 2</vt:lpstr>
      <vt:lpstr>Mixed classes: Problem 3</vt:lpstr>
      <vt:lpstr>Summary</vt:lpstr>
      <vt:lpstr>Overview of this presentation</vt:lpstr>
      <vt:lpstr>References</vt:lpstr>
      <vt:lpstr>References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xx xxx</dc:creator>
  <cp:lastModifiedBy>xx xxx</cp:lastModifiedBy>
  <cp:revision>31</cp:revision>
  <dcterms:created xsi:type="dcterms:W3CDTF">2016-03-28T15:13:09Z</dcterms:created>
  <dcterms:modified xsi:type="dcterms:W3CDTF">2016-04-01T04:53:31Z</dcterms:modified>
</cp:coreProperties>
</file>